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Proxima Nova"/>
      <p:regular r:id="rId71"/>
      <p:bold r:id="rId72"/>
      <p:italic r:id="rId73"/>
      <p:boldItalic r:id="rId74"/>
    </p:embeddedFont>
    <p:embeddedFont>
      <p:font typeface="Roboto Medium"/>
      <p:regular r:id="rId75"/>
      <p:bold r:id="rId76"/>
      <p:italic r:id="rId77"/>
      <p:boldItalic r:id="rId78"/>
    </p:embeddedFont>
    <p:embeddedFont>
      <p:font typeface="Amatic SC"/>
      <p:regular r:id="rId79"/>
      <p:bold r:id="rId80"/>
    </p:embeddedFont>
    <p:embeddedFont>
      <p:font typeface="Anaheim"/>
      <p:regular r:id="rId81"/>
    </p:embeddedFont>
    <p:embeddedFont>
      <p:font typeface="Fjalla One"/>
      <p:regular r:id="rId82"/>
    </p:embeddedFont>
    <p:embeddedFont>
      <p:font typeface="Bebas Neue"/>
      <p:regular r:id="rId83"/>
    </p:embeddedFont>
    <p:embeddedFont>
      <p:font typeface="Antic Slab"/>
      <p:regular r:id="rId84"/>
    </p:embeddedFont>
    <p:embeddedFont>
      <p:font typeface="Proxima Nova Semibold"/>
      <p:regular r:id="rId85"/>
      <p:bold r:id="rId86"/>
      <p:boldItalic r:id="rId87"/>
    </p:embeddedFont>
    <p:embeddedFont>
      <p:font typeface="Khand"/>
      <p:regular r:id="rId88"/>
      <p:bold r:id="rId89"/>
    </p:embeddedFont>
    <p:embeddedFont>
      <p:font typeface="Red Hat Tex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AEE5C2-6E79-455B-9DC8-27C2E2BD57C5}">
  <a:tblStyle styleId="{3AAEE5C2-6E79-455B-9DC8-27C2E2BD57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nticSlab-regular.fntdata"/><Relationship Id="rId83" Type="http://schemas.openxmlformats.org/officeDocument/2006/relationships/font" Target="fonts/BebasNeue-regular.fntdata"/><Relationship Id="rId42" Type="http://schemas.openxmlformats.org/officeDocument/2006/relationships/slide" Target="slides/slide36.xml"/><Relationship Id="rId86" Type="http://schemas.openxmlformats.org/officeDocument/2006/relationships/font" Target="fonts/ProximaNovaSemibold-bold.fntdata"/><Relationship Id="rId41" Type="http://schemas.openxmlformats.org/officeDocument/2006/relationships/slide" Target="slides/slide35.xml"/><Relationship Id="rId85" Type="http://schemas.openxmlformats.org/officeDocument/2006/relationships/font" Target="fonts/ProximaNovaSemibold-regular.fntdata"/><Relationship Id="rId44" Type="http://schemas.openxmlformats.org/officeDocument/2006/relationships/slide" Target="slides/slide38.xml"/><Relationship Id="rId88" Type="http://schemas.openxmlformats.org/officeDocument/2006/relationships/font" Target="fonts/Khand-regular.fntdata"/><Relationship Id="rId43" Type="http://schemas.openxmlformats.org/officeDocument/2006/relationships/slide" Target="slides/slide37.xml"/><Relationship Id="rId87" Type="http://schemas.openxmlformats.org/officeDocument/2006/relationships/font" Target="fonts/ProximaNovaSemibold-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Khand-bold.fntdata"/><Relationship Id="rId80" Type="http://schemas.openxmlformats.org/officeDocument/2006/relationships/font" Target="fonts/AmaticSC-bold.fntdata"/><Relationship Id="rId82" Type="http://schemas.openxmlformats.org/officeDocument/2006/relationships/font" Target="fonts/FjallaOne-regular.fntdata"/><Relationship Id="rId81" Type="http://schemas.openxmlformats.org/officeDocument/2006/relationships/font" Target="fonts/Anahei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RobotoMedium-regular.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77" Type="http://schemas.openxmlformats.org/officeDocument/2006/relationships/font" Target="fonts/RobotoMedium-italic.fntdata"/><Relationship Id="rId32" Type="http://schemas.openxmlformats.org/officeDocument/2006/relationships/slide" Target="slides/slide26.xml"/><Relationship Id="rId76" Type="http://schemas.openxmlformats.org/officeDocument/2006/relationships/font" Target="fonts/RobotoMedium-bold.fntdata"/><Relationship Id="rId35" Type="http://schemas.openxmlformats.org/officeDocument/2006/relationships/slide" Target="slides/slide29.xml"/><Relationship Id="rId79" Type="http://schemas.openxmlformats.org/officeDocument/2006/relationships/font" Target="fonts/AmaticSC-regular.fntdata"/><Relationship Id="rId34" Type="http://schemas.openxmlformats.org/officeDocument/2006/relationships/slide" Target="slides/slide28.xml"/><Relationship Id="rId78" Type="http://schemas.openxmlformats.org/officeDocument/2006/relationships/font" Target="fonts/RobotoMedium-boldItalic.fntdata"/><Relationship Id="rId71" Type="http://schemas.openxmlformats.org/officeDocument/2006/relationships/font" Target="fonts/ProximaNova-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edHatText-bold.fntdata"/><Relationship Id="rId90" Type="http://schemas.openxmlformats.org/officeDocument/2006/relationships/font" Target="fonts/RedHatText-regular.fntdata"/><Relationship Id="rId93" Type="http://schemas.openxmlformats.org/officeDocument/2006/relationships/font" Target="fonts/RedHatText-boldItalic.fntdata"/><Relationship Id="rId92" Type="http://schemas.openxmlformats.org/officeDocument/2006/relationships/font" Target="fonts/RedHatText-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3cef278c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43cef278c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3cef278c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3cef278c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03be3818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03be3818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43cef278c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43cef278c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3cef278c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3cef278c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231f69b35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231f69b35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303be3818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303be3818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43cef278c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43cef278c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43cef278ce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43cef278ce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43cef278ce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43cef278ce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3677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3677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43cef278ce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43cef278c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303be3818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303be3818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4231f69b35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231f69b35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303be3818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303be3818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303be3818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303be3818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85c551ac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185c551ac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43cef278ce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43cef278ce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185c551ac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185c551ac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4bd2ef882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4bd2ef882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4231f69b35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4231f69b35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03d90df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03d90df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303be3818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303be3818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43cef278ce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43cef278ce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43cef278ce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43cef278ce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446e945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446e945c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4bd2ef882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4bd2ef882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446e945cf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446e945cf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446e945c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446e945cf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446e945cf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446e945cf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185c551a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185c551a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446e945cf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446e945cf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03be3818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03be3818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303be3818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303be3818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446e945cf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446e945cf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3be3818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3be3818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446e945cfd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446e945cf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446e945cf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446e945cf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446e945cf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446e945cf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375df67f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375df67f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137fcadff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137fcadff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4231f69b3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4231f69b3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4231f69b35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4231f69b35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85c551a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85c551a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b1fa4dd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b1fa4dd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e21fa792a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e21fa792a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c6f6f4c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c6f6f4c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b1fa4ddd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b1fa4ddd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1452cfb293d_0_3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1452cfb293d_0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452cfb293d_0_3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452cfb293d_0_3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452cfb293d_0_3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1452cfb293d_0_3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452cfb293d_0_4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1452cfb293d_0_4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1452cfb293d_0_4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1452cfb293d_0_4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1452cfb293d_0_4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1452cfb293d_0_4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03d90d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03d90d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4" name="Shape 4644"/>
        <p:cNvGrpSpPr/>
        <p:nvPr/>
      </p:nvGrpSpPr>
      <p:grpSpPr>
        <a:xfrm>
          <a:off x="0" y="0"/>
          <a:ext cx="0" cy="0"/>
          <a:chOff x="0" y="0"/>
          <a:chExt cx="0" cy="0"/>
        </a:xfrm>
      </p:grpSpPr>
      <p:sp>
        <p:nvSpPr>
          <p:cNvPr id="4645" name="Google Shape;4645;g1452cfb293d_0_6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6" name="Google Shape;4646;g1452cfb293d_0_6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3" name="Shape 5063"/>
        <p:cNvGrpSpPr/>
        <p:nvPr/>
      </p:nvGrpSpPr>
      <p:grpSpPr>
        <a:xfrm>
          <a:off x="0" y="0"/>
          <a:ext cx="0" cy="0"/>
          <a:chOff x="0" y="0"/>
          <a:chExt cx="0" cy="0"/>
        </a:xfrm>
      </p:grpSpPr>
      <p:sp>
        <p:nvSpPr>
          <p:cNvPr id="5064" name="Google Shape;5064;g1452cfb293d_0_6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5" name="Google Shape;5065;g1452cfb293d_0_6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g1452cfb293d_0_7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5" name="Google Shape;5235;g1452cfb293d_0_7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8" name="Shape 5638"/>
        <p:cNvGrpSpPr/>
        <p:nvPr/>
      </p:nvGrpSpPr>
      <p:grpSpPr>
        <a:xfrm>
          <a:off x="0" y="0"/>
          <a:ext cx="0" cy="0"/>
          <a:chOff x="0" y="0"/>
          <a:chExt cx="0" cy="0"/>
        </a:xfrm>
      </p:grpSpPr>
      <p:sp>
        <p:nvSpPr>
          <p:cNvPr id="5639" name="Google Shape;5639;g1452cfb293d_0_7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0" name="Google Shape;5640;g1452cfb293d_0_7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8" name="Shape 6018"/>
        <p:cNvGrpSpPr/>
        <p:nvPr/>
      </p:nvGrpSpPr>
      <p:grpSpPr>
        <a:xfrm>
          <a:off x="0" y="0"/>
          <a:ext cx="0" cy="0"/>
          <a:chOff x="0" y="0"/>
          <a:chExt cx="0" cy="0"/>
        </a:xfrm>
      </p:grpSpPr>
      <p:sp>
        <p:nvSpPr>
          <p:cNvPr id="6019" name="Google Shape;6019;g1452cfb293d_0_12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0" name="Google Shape;6020;g1452cfb293d_0_12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bd2ef882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bd2ef882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85c551ac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85c551ac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3cef278c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3cef278c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519">
            <a:off x="2583325" y="3453366"/>
            <a:ext cx="3977400" cy="42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053600" y="1196138"/>
            <a:ext cx="7036800" cy="2256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7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36" name="Shape 36"/>
        <p:cNvGrpSpPr/>
        <p:nvPr/>
      </p:nvGrpSpPr>
      <p:grpSpPr>
        <a:xfrm>
          <a:off x="0" y="0"/>
          <a:ext cx="0" cy="0"/>
          <a:chOff x="0" y="0"/>
          <a:chExt cx="0" cy="0"/>
        </a:xfrm>
      </p:grpSpPr>
      <p:sp>
        <p:nvSpPr>
          <p:cNvPr id="37" name="Google Shape;37;p11"/>
          <p:cNvSpPr txBox="1"/>
          <p:nvPr>
            <p:ph idx="1" type="subTitle"/>
          </p:nvPr>
        </p:nvSpPr>
        <p:spPr>
          <a:xfrm>
            <a:off x="2135100" y="3269750"/>
            <a:ext cx="48738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 name="Google Shape;38;p11"/>
          <p:cNvSpPr txBox="1"/>
          <p:nvPr>
            <p:ph hasCustomPrompt="1" type="title"/>
          </p:nvPr>
        </p:nvSpPr>
        <p:spPr>
          <a:xfrm rot="330">
            <a:off x="1446900" y="1418450"/>
            <a:ext cx="6250800" cy="1855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40" name="Shape 40"/>
        <p:cNvGrpSpPr/>
        <p:nvPr/>
      </p:nvGrpSpPr>
      <p:grpSpPr>
        <a:xfrm>
          <a:off x="0" y="0"/>
          <a:ext cx="0" cy="0"/>
          <a:chOff x="0" y="0"/>
          <a:chExt cx="0" cy="0"/>
        </a:xfrm>
      </p:grpSpPr>
      <p:sp>
        <p:nvSpPr>
          <p:cNvPr id="41" name="Google Shape;41;p13"/>
          <p:cNvSpPr txBox="1"/>
          <p:nvPr>
            <p:ph hasCustomPrompt="1" type="title"/>
          </p:nvPr>
        </p:nvSpPr>
        <p:spPr>
          <a:xfrm rot="1973">
            <a:off x="2493162" y="1344719"/>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2" name="Google Shape;42;p13"/>
          <p:cNvSpPr txBox="1"/>
          <p:nvPr>
            <p:ph idx="2" type="title"/>
          </p:nvPr>
        </p:nvSpPr>
        <p:spPr>
          <a:xfrm>
            <a:off x="1619563" y="1941817"/>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 name="Google Shape;43;p13"/>
          <p:cNvSpPr txBox="1"/>
          <p:nvPr>
            <p:ph idx="1" type="subTitle"/>
          </p:nvPr>
        </p:nvSpPr>
        <p:spPr>
          <a:xfrm>
            <a:off x="1619563" y="2283249"/>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13"/>
          <p:cNvSpPr txBox="1"/>
          <p:nvPr>
            <p:ph hasCustomPrompt="1" idx="3" type="title"/>
          </p:nvPr>
        </p:nvSpPr>
        <p:spPr>
          <a:xfrm rot="1973">
            <a:off x="2493162" y="3063681"/>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 name="Google Shape;45;p13"/>
          <p:cNvSpPr txBox="1"/>
          <p:nvPr>
            <p:ph idx="4" type="title"/>
          </p:nvPr>
        </p:nvSpPr>
        <p:spPr>
          <a:xfrm>
            <a:off x="1619563" y="3661066"/>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 name="Google Shape;46;p13"/>
          <p:cNvSpPr txBox="1"/>
          <p:nvPr>
            <p:ph idx="5" type="subTitle"/>
          </p:nvPr>
        </p:nvSpPr>
        <p:spPr>
          <a:xfrm>
            <a:off x="1619563" y="4002292"/>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13"/>
          <p:cNvSpPr txBox="1"/>
          <p:nvPr>
            <p:ph hasCustomPrompt="1" idx="6" type="title"/>
          </p:nvPr>
        </p:nvSpPr>
        <p:spPr>
          <a:xfrm rot="1973">
            <a:off x="5605562" y="1344719"/>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8" name="Google Shape;48;p13"/>
          <p:cNvSpPr txBox="1"/>
          <p:nvPr>
            <p:ph idx="7" type="title"/>
          </p:nvPr>
        </p:nvSpPr>
        <p:spPr>
          <a:xfrm>
            <a:off x="4732038" y="1941817"/>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 name="Google Shape;49;p13"/>
          <p:cNvSpPr txBox="1"/>
          <p:nvPr>
            <p:ph idx="8" type="subTitle"/>
          </p:nvPr>
        </p:nvSpPr>
        <p:spPr>
          <a:xfrm>
            <a:off x="4732038" y="2283249"/>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hasCustomPrompt="1" idx="9" type="title"/>
          </p:nvPr>
        </p:nvSpPr>
        <p:spPr>
          <a:xfrm rot="1973">
            <a:off x="5605562" y="3063681"/>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1" name="Google Shape;51;p13"/>
          <p:cNvSpPr txBox="1"/>
          <p:nvPr>
            <p:ph idx="13" type="title"/>
          </p:nvPr>
        </p:nvSpPr>
        <p:spPr>
          <a:xfrm>
            <a:off x="4732038" y="3660994"/>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14" type="subTitle"/>
          </p:nvPr>
        </p:nvSpPr>
        <p:spPr>
          <a:xfrm>
            <a:off x="4732038" y="4002292"/>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54" name="Shape 54"/>
        <p:cNvGrpSpPr/>
        <p:nvPr/>
      </p:nvGrpSpPr>
      <p:grpSpPr>
        <a:xfrm>
          <a:off x="0" y="0"/>
          <a:ext cx="0" cy="0"/>
          <a:chOff x="0" y="0"/>
          <a:chExt cx="0" cy="0"/>
        </a:xfrm>
      </p:grpSpPr>
      <p:sp>
        <p:nvSpPr>
          <p:cNvPr id="55" name="Google Shape;55;p14"/>
          <p:cNvSpPr txBox="1"/>
          <p:nvPr>
            <p:ph type="title"/>
          </p:nvPr>
        </p:nvSpPr>
        <p:spPr>
          <a:xfrm rot="-411">
            <a:off x="3315975" y="3120687"/>
            <a:ext cx="2512200" cy="55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6" name="Google Shape;56;p14"/>
          <p:cNvSpPr txBox="1"/>
          <p:nvPr>
            <p:ph idx="1" type="subTitle"/>
          </p:nvPr>
        </p:nvSpPr>
        <p:spPr>
          <a:xfrm>
            <a:off x="1182050" y="1463175"/>
            <a:ext cx="6780000" cy="154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59" name="Shape 59"/>
        <p:cNvGrpSpPr/>
        <p:nvPr/>
      </p:nvGrpSpPr>
      <p:grpSpPr>
        <a:xfrm>
          <a:off x="0" y="0"/>
          <a:ext cx="0" cy="0"/>
          <a:chOff x="0" y="0"/>
          <a:chExt cx="0" cy="0"/>
        </a:xfrm>
      </p:grpSpPr>
      <p:sp>
        <p:nvSpPr>
          <p:cNvPr id="60" name="Google Shape;60;p1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3">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61" name="Shape 61"/>
        <p:cNvGrpSpPr/>
        <p:nvPr/>
      </p:nvGrpSpPr>
      <p:grpSpPr>
        <a:xfrm>
          <a:off x="0" y="0"/>
          <a:ext cx="0" cy="0"/>
          <a:chOff x="0" y="0"/>
          <a:chExt cx="0" cy="0"/>
        </a:xfrm>
      </p:grpSpPr>
      <p:sp>
        <p:nvSpPr>
          <p:cNvPr id="62" name="Google Shape;62;p1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63" name="Shape 63"/>
        <p:cNvGrpSpPr/>
        <p:nvPr/>
      </p:nvGrpSpPr>
      <p:grpSpPr>
        <a:xfrm>
          <a:off x="0" y="0"/>
          <a:ext cx="0" cy="0"/>
          <a:chOff x="0" y="0"/>
          <a:chExt cx="0" cy="0"/>
        </a:xfrm>
      </p:grpSpPr>
      <p:sp>
        <p:nvSpPr>
          <p:cNvPr id="64" name="Google Shape;64;p18"/>
          <p:cNvSpPr txBox="1"/>
          <p:nvPr>
            <p:ph hasCustomPrompt="1" type="title"/>
          </p:nvPr>
        </p:nvSpPr>
        <p:spPr>
          <a:xfrm>
            <a:off x="1231675" y="870013"/>
            <a:ext cx="1514700" cy="125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65" name="Google Shape;65;p18"/>
          <p:cNvSpPr txBox="1"/>
          <p:nvPr>
            <p:ph idx="1" type="subTitle"/>
          </p:nvPr>
        </p:nvSpPr>
        <p:spPr>
          <a:xfrm rot="231">
            <a:off x="1001567" y="4120035"/>
            <a:ext cx="4471500" cy="458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8"/>
          <p:cNvSpPr txBox="1"/>
          <p:nvPr>
            <p:ph idx="2" type="title"/>
          </p:nvPr>
        </p:nvSpPr>
        <p:spPr>
          <a:xfrm>
            <a:off x="1001350" y="2123063"/>
            <a:ext cx="4471500" cy="207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67" name="Shape 67"/>
        <p:cNvGrpSpPr/>
        <p:nvPr/>
      </p:nvGrpSpPr>
      <p:grpSpPr>
        <a:xfrm>
          <a:off x="0" y="0"/>
          <a:ext cx="0" cy="0"/>
          <a:chOff x="0" y="0"/>
          <a:chExt cx="0" cy="0"/>
        </a:xfrm>
      </p:grpSpPr>
      <p:sp>
        <p:nvSpPr>
          <p:cNvPr id="68" name="Google Shape;68;p19"/>
          <p:cNvSpPr txBox="1"/>
          <p:nvPr>
            <p:ph hasCustomPrompt="1" type="title"/>
          </p:nvPr>
        </p:nvSpPr>
        <p:spPr>
          <a:xfrm>
            <a:off x="6241475" y="834525"/>
            <a:ext cx="1780800" cy="132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69" name="Google Shape;69;p19"/>
          <p:cNvSpPr txBox="1"/>
          <p:nvPr>
            <p:ph idx="1" type="subTitle"/>
          </p:nvPr>
        </p:nvSpPr>
        <p:spPr>
          <a:xfrm rot="237">
            <a:off x="3759000" y="4167088"/>
            <a:ext cx="4360200" cy="458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9"/>
          <p:cNvSpPr txBox="1"/>
          <p:nvPr>
            <p:ph idx="2" type="title"/>
          </p:nvPr>
        </p:nvSpPr>
        <p:spPr>
          <a:xfrm>
            <a:off x="3758775" y="2280001"/>
            <a:ext cx="4360200" cy="1947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71" name="Shape 71"/>
        <p:cNvGrpSpPr/>
        <p:nvPr/>
      </p:nvGrpSpPr>
      <p:grpSpPr>
        <a:xfrm>
          <a:off x="0" y="0"/>
          <a:ext cx="0" cy="0"/>
          <a:chOff x="0" y="0"/>
          <a:chExt cx="0" cy="0"/>
        </a:xfrm>
      </p:grpSpPr>
      <p:sp>
        <p:nvSpPr>
          <p:cNvPr id="72" name="Google Shape;72;p20"/>
          <p:cNvSpPr txBox="1"/>
          <p:nvPr>
            <p:ph hasCustomPrompt="1" type="title"/>
          </p:nvPr>
        </p:nvSpPr>
        <p:spPr>
          <a:xfrm>
            <a:off x="1667400" y="1908750"/>
            <a:ext cx="1416600" cy="132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73" name="Google Shape;73;p20"/>
          <p:cNvSpPr txBox="1"/>
          <p:nvPr>
            <p:ph idx="1" type="subTitle"/>
          </p:nvPr>
        </p:nvSpPr>
        <p:spPr>
          <a:xfrm rot="237">
            <a:off x="3759000" y="3286163"/>
            <a:ext cx="4360200" cy="458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 name="Google Shape;74;p20"/>
          <p:cNvSpPr txBox="1"/>
          <p:nvPr>
            <p:ph idx="2" type="title"/>
          </p:nvPr>
        </p:nvSpPr>
        <p:spPr>
          <a:xfrm>
            <a:off x="3758775" y="1399076"/>
            <a:ext cx="4360200" cy="194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6000"/>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11" name="Shape 11"/>
        <p:cNvGrpSpPr/>
        <p:nvPr/>
      </p:nvGrpSpPr>
      <p:grpSpPr>
        <a:xfrm>
          <a:off x="0" y="0"/>
          <a:ext cx="0" cy="0"/>
          <a:chOff x="0" y="0"/>
          <a:chExt cx="0" cy="0"/>
        </a:xfrm>
      </p:grpSpPr>
      <p:sp>
        <p:nvSpPr>
          <p:cNvPr id="12" name="Google Shape;12;p3"/>
          <p:cNvSpPr txBox="1"/>
          <p:nvPr>
            <p:ph hasCustomPrompt="1" type="title"/>
          </p:nvPr>
        </p:nvSpPr>
        <p:spPr>
          <a:xfrm>
            <a:off x="3793550" y="975625"/>
            <a:ext cx="1557000" cy="1271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7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 name="Google Shape;13;p3"/>
          <p:cNvSpPr txBox="1"/>
          <p:nvPr>
            <p:ph idx="1" type="subTitle"/>
          </p:nvPr>
        </p:nvSpPr>
        <p:spPr>
          <a:xfrm rot="233">
            <a:off x="2360486" y="4145250"/>
            <a:ext cx="4423200" cy="458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 name="Google Shape;14;p3"/>
          <p:cNvSpPr txBox="1"/>
          <p:nvPr>
            <p:ph idx="2" type="title"/>
          </p:nvPr>
        </p:nvSpPr>
        <p:spPr>
          <a:xfrm>
            <a:off x="2360400" y="2259682"/>
            <a:ext cx="4423200" cy="1982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2_2">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75" name="Shape 75"/>
        <p:cNvGrpSpPr/>
        <p:nvPr/>
      </p:nvGrpSpPr>
      <p:grpSpPr>
        <a:xfrm>
          <a:off x="0" y="0"/>
          <a:ext cx="0" cy="0"/>
          <a:chOff x="0" y="0"/>
          <a:chExt cx="0" cy="0"/>
        </a:xfrm>
      </p:grpSpPr>
      <p:sp>
        <p:nvSpPr>
          <p:cNvPr id="76" name="Google Shape;76;p21"/>
          <p:cNvSpPr txBox="1"/>
          <p:nvPr>
            <p:ph idx="1" type="subTitle"/>
          </p:nvPr>
        </p:nvSpPr>
        <p:spPr>
          <a:xfrm>
            <a:off x="4136475" y="2508138"/>
            <a:ext cx="3852000" cy="7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7" name="Google Shape;77;p21"/>
          <p:cNvSpPr txBox="1"/>
          <p:nvPr>
            <p:ph type="title"/>
          </p:nvPr>
        </p:nvSpPr>
        <p:spPr>
          <a:xfrm>
            <a:off x="4136475" y="1990363"/>
            <a:ext cx="3852000" cy="67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300"/>
              <a:buNone/>
              <a:defRPr/>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2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78" name="Shape 78"/>
        <p:cNvGrpSpPr/>
        <p:nvPr/>
      </p:nvGrpSpPr>
      <p:grpSpPr>
        <a:xfrm>
          <a:off x="0" y="0"/>
          <a:ext cx="0" cy="0"/>
          <a:chOff x="0" y="0"/>
          <a:chExt cx="0" cy="0"/>
        </a:xfrm>
      </p:grpSpPr>
      <p:sp>
        <p:nvSpPr>
          <p:cNvPr id="79" name="Google Shape;79;p22"/>
          <p:cNvSpPr txBox="1"/>
          <p:nvPr>
            <p:ph idx="1" type="subTitle"/>
          </p:nvPr>
        </p:nvSpPr>
        <p:spPr>
          <a:xfrm>
            <a:off x="720000" y="2691063"/>
            <a:ext cx="34785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0" name="Google Shape;80;p22"/>
          <p:cNvSpPr txBox="1"/>
          <p:nvPr>
            <p:ph type="title"/>
          </p:nvPr>
        </p:nvSpPr>
        <p:spPr>
          <a:xfrm>
            <a:off x="720000" y="1631338"/>
            <a:ext cx="3478500" cy="11358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
        <p:nvSpPr>
          <p:cNvPr id="81" name="Google Shape;81;p22"/>
          <p:cNvSpPr/>
          <p:nvPr>
            <p:ph idx="2" type="pic"/>
          </p:nvPr>
        </p:nvSpPr>
        <p:spPr>
          <a:xfrm>
            <a:off x="4457100" y="1375950"/>
            <a:ext cx="3966900" cy="2391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82" name="Shape 82"/>
        <p:cNvGrpSpPr/>
        <p:nvPr/>
      </p:nvGrpSpPr>
      <p:grpSpPr>
        <a:xfrm>
          <a:off x="0" y="0"/>
          <a:ext cx="0" cy="0"/>
          <a:chOff x="0" y="0"/>
          <a:chExt cx="0" cy="0"/>
        </a:xfrm>
      </p:grpSpPr>
      <p:sp>
        <p:nvSpPr>
          <p:cNvPr id="83" name="Google Shape;83;p23"/>
          <p:cNvSpPr txBox="1"/>
          <p:nvPr>
            <p:ph idx="1" type="body"/>
          </p:nvPr>
        </p:nvSpPr>
        <p:spPr>
          <a:xfrm>
            <a:off x="720000" y="1326900"/>
            <a:ext cx="3753300" cy="3224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5"/>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4" name="Google Shape;84;p23"/>
          <p:cNvSpPr txBox="1"/>
          <p:nvPr>
            <p:ph idx="2" type="body"/>
          </p:nvPr>
        </p:nvSpPr>
        <p:spPr>
          <a:xfrm>
            <a:off x="4670700" y="1326900"/>
            <a:ext cx="3753300" cy="2380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5" name="Google Shape;85;p2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86" name="Shape 86"/>
        <p:cNvGrpSpPr/>
        <p:nvPr/>
      </p:nvGrpSpPr>
      <p:grpSpPr>
        <a:xfrm>
          <a:off x="0" y="0"/>
          <a:ext cx="0" cy="0"/>
          <a:chOff x="0" y="0"/>
          <a:chExt cx="0" cy="0"/>
        </a:xfrm>
      </p:grpSpPr>
      <p:sp>
        <p:nvSpPr>
          <p:cNvPr id="87" name="Google Shape;87;p24"/>
          <p:cNvSpPr txBox="1"/>
          <p:nvPr>
            <p:ph type="title"/>
          </p:nvPr>
        </p:nvSpPr>
        <p:spPr>
          <a:xfrm>
            <a:off x="720000" y="2860324"/>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8" name="Google Shape;88;p24"/>
          <p:cNvSpPr txBox="1"/>
          <p:nvPr>
            <p:ph idx="1" type="subTitle"/>
          </p:nvPr>
        </p:nvSpPr>
        <p:spPr>
          <a:xfrm>
            <a:off x="720000" y="3218854"/>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24"/>
          <p:cNvSpPr txBox="1"/>
          <p:nvPr>
            <p:ph idx="2" type="title"/>
          </p:nvPr>
        </p:nvSpPr>
        <p:spPr>
          <a:xfrm>
            <a:off x="3428856" y="2860336"/>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 name="Google Shape;90;p24"/>
          <p:cNvSpPr txBox="1"/>
          <p:nvPr>
            <p:ph idx="3" type="subTitle"/>
          </p:nvPr>
        </p:nvSpPr>
        <p:spPr>
          <a:xfrm>
            <a:off x="3428853" y="3218867"/>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4"/>
          <p:cNvSpPr txBox="1"/>
          <p:nvPr>
            <p:ph idx="4" type="title"/>
          </p:nvPr>
        </p:nvSpPr>
        <p:spPr>
          <a:xfrm>
            <a:off x="6137699" y="2860324"/>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 name="Google Shape;92;p24"/>
          <p:cNvSpPr txBox="1"/>
          <p:nvPr>
            <p:ph idx="5" type="subTitle"/>
          </p:nvPr>
        </p:nvSpPr>
        <p:spPr>
          <a:xfrm>
            <a:off x="6137694" y="3218879"/>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24"/>
          <p:cNvSpPr txBox="1"/>
          <p:nvPr>
            <p:ph idx="6"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94" name="Shape 94"/>
        <p:cNvGrpSpPr/>
        <p:nvPr/>
      </p:nvGrpSpPr>
      <p:grpSpPr>
        <a:xfrm>
          <a:off x="0" y="0"/>
          <a:ext cx="0" cy="0"/>
          <a:chOff x="0" y="0"/>
          <a:chExt cx="0" cy="0"/>
        </a:xfrm>
      </p:grpSpPr>
      <p:sp>
        <p:nvSpPr>
          <p:cNvPr id="95" name="Google Shape;95;p25"/>
          <p:cNvSpPr txBox="1"/>
          <p:nvPr>
            <p:ph type="title"/>
          </p:nvPr>
        </p:nvSpPr>
        <p:spPr>
          <a:xfrm>
            <a:off x="1519325" y="1891223"/>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25"/>
          <p:cNvSpPr txBox="1"/>
          <p:nvPr>
            <p:ph idx="1" type="subTitle"/>
          </p:nvPr>
        </p:nvSpPr>
        <p:spPr>
          <a:xfrm>
            <a:off x="1519325" y="2221523"/>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25"/>
          <p:cNvSpPr txBox="1"/>
          <p:nvPr>
            <p:ph idx="2" type="title"/>
          </p:nvPr>
        </p:nvSpPr>
        <p:spPr>
          <a:xfrm>
            <a:off x="5556901" y="1891223"/>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5"/>
          <p:cNvSpPr txBox="1"/>
          <p:nvPr>
            <p:ph idx="3" type="subTitle"/>
          </p:nvPr>
        </p:nvSpPr>
        <p:spPr>
          <a:xfrm>
            <a:off x="5556901" y="2221523"/>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5"/>
          <p:cNvSpPr txBox="1"/>
          <p:nvPr>
            <p:ph idx="4" type="title"/>
          </p:nvPr>
        </p:nvSpPr>
        <p:spPr>
          <a:xfrm>
            <a:off x="1519300" y="3300998"/>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5"/>
          <p:cNvSpPr txBox="1"/>
          <p:nvPr>
            <p:ph idx="5" type="subTitle"/>
          </p:nvPr>
        </p:nvSpPr>
        <p:spPr>
          <a:xfrm>
            <a:off x="1519325" y="3631248"/>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25"/>
          <p:cNvSpPr txBox="1"/>
          <p:nvPr>
            <p:ph idx="6" type="title"/>
          </p:nvPr>
        </p:nvSpPr>
        <p:spPr>
          <a:xfrm>
            <a:off x="5556876" y="3300998"/>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5"/>
          <p:cNvSpPr txBox="1"/>
          <p:nvPr>
            <p:ph idx="7" type="subTitle"/>
          </p:nvPr>
        </p:nvSpPr>
        <p:spPr>
          <a:xfrm>
            <a:off x="5556901" y="3631248"/>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25"/>
          <p:cNvSpPr txBox="1"/>
          <p:nvPr>
            <p:ph idx="8"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72000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26"/>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6"/>
          <p:cNvSpPr txBox="1"/>
          <p:nvPr>
            <p:ph idx="2" type="title"/>
          </p:nvPr>
        </p:nvSpPr>
        <p:spPr>
          <a:xfrm>
            <a:off x="3419271"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26"/>
          <p:cNvSpPr txBox="1"/>
          <p:nvPr>
            <p:ph idx="3" type="subTitle"/>
          </p:nvPr>
        </p:nvSpPr>
        <p:spPr>
          <a:xfrm>
            <a:off x="3419271"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6"/>
          <p:cNvSpPr txBox="1"/>
          <p:nvPr>
            <p:ph idx="4" type="title"/>
          </p:nvPr>
        </p:nvSpPr>
        <p:spPr>
          <a:xfrm>
            <a:off x="2069638"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26"/>
          <p:cNvSpPr txBox="1"/>
          <p:nvPr>
            <p:ph idx="5" type="subTitle"/>
          </p:nvPr>
        </p:nvSpPr>
        <p:spPr>
          <a:xfrm>
            <a:off x="2069638" y="3961626"/>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6"/>
          <p:cNvSpPr txBox="1"/>
          <p:nvPr>
            <p:ph idx="6" type="title"/>
          </p:nvPr>
        </p:nvSpPr>
        <p:spPr>
          <a:xfrm>
            <a:off x="4768909"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2" name="Google Shape;112;p26"/>
          <p:cNvSpPr txBox="1"/>
          <p:nvPr>
            <p:ph idx="7" type="subTitle"/>
          </p:nvPr>
        </p:nvSpPr>
        <p:spPr>
          <a:xfrm>
            <a:off x="4768909" y="3961626"/>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6"/>
          <p:cNvSpPr txBox="1"/>
          <p:nvPr>
            <p:ph idx="8" type="title"/>
          </p:nvPr>
        </p:nvSpPr>
        <p:spPr>
          <a:xfrm>
            <a:off x="611855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4" name="Google Shape;114;p26"/>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6"/>
          <p:cNvSpPr txBox="1"/>
          <p:nvPr>
            <p:ph idx="13"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116" name="Shape 116"/>
        <p:cNvGrpSpPr/>
        <p:nvPr/>
      </p:nvGrpSpPr>
      <p:grpSpPr>
        <a:xfrm>
          <a:off x="0" y="0"/>
          <a:ext cx="0" cy="0"/>
          <a:chOff x="0" y="0"/>
          <a:chExt cx="0" cy="0"/>
        </a:xfrm>
      </p:grpSpPr>
      <p:sp>
        <p:nvSpPr>
          <p:cNvPr id="117" name="Google Shape;117;p27"/>
          <p:cNvSpPr txBox="1"/>
          <p:nvPr>
            <p:ph type="title"/>
          </p:nvPr>
        </p:nvSpPr>
        <p:spPr>
          <a:xfrm>
            <a:off x="720000"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 name="Google Shape;118;p27"/>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7"/>
          <p:cNvSpPr txBox="1"/>
          <p:nvPr>
            <p:ph idx="2" type="title"/>
          </p:nvPr>
        </p:nvSpPr>
        <p:spPr>
          <a:xfrm>
            <a:off x="3419271"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0" name="Google Shape;120;p27"/>
          <p:cNvSpPr txBox="1"/>
          <p:nvPr>
            <p:ph idx="3" type="subTitle"/>
          </p:nvPr>
        </p:nvSpPr>
        <p:spPr>
          <a:xfrm>
            <a:off x="3419275"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7"/>
          <p:cNvSpPr txBox="1"/>
          <p:nvPr>
            <p:ph idx="4" type="title"/>
          </p:nvPr>
        </p:nvSpPr>
        <p:spPr>
          <a:xfrm>
            <a:off x="720000"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27"/>
          <p:cNvSpPr txBox="1"/>
          <p:nvPr>
            <p:ph idx="5" type="subTitle"/>
          </p:nvPr>
        </p:nvSpPr>
        <p:spPr>
          <a:xfrm>
            <a:off x="720000"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7"/>
          <p:cNvSpPr txBox="1"/>
          <p:nvPr>
            <p:ph idx="6" type="title"/>
          </p:nvPr>
        </p:nvSpPr>
        <p:spPr>
          <a:xfrm>
            <a:off x="3419271"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4" name="Google Shape;124;p27"/>
          <p:cNvSpPr txBox="1"/>
          <p:nvPr>
            <p:ph idx="7" type="subTitle"/>
          </p:nvPr>
        </p:nvSpPr>
        <p:spPr>
          <a:xfrm>
            <a:off x="3419271"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7"/>
          <p:cNvSpPr txBox="1"/>
          <p:nvPr>
            <p:ph idx="8" type="title"/>
          </p:nvPr>
        </p:nvSpPr>
        <p:spPr>
          <a:xfrm>
            <a:off x="6118550"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6" name="Google Shape;126;p27"/>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7"/>
          <p:cNvSpPr txBox="1"/>
          <p:nvPr>
            <p:ph idx="13" type="title"/>
          </p:nvPr>
        </p:nvSpPr>
        <p:spPr>
          <a:xfrm>
            <a:off x="6118550"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 name="Google Shape;128;p27"/>
          <p:cNvSpPr txBox="1"/>
          <p:nvPr>
            <p:ph idx="14" type="subTitle"/>
          </p:nvPr>
        </p:nvSpPr>
        <p:spPr>
          <a:xfrm>
            <a:off x="6118550"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7"/>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130" name="Shape 130"/>
        <p:cNvGrpSpPr/>
        <p:nvPr/>
      </p:nvGrpSpPr>
      <p:grpSpPr>
        <a:xfrm>
          <a:off x="0" y="0"/>
          <a:ext cx="0" cy="0"/>
          <a:chOff x="0" y="0"/>
          <a:chExt cx="0" cy="0"/>
        </a:xfrm>
      </p:grpSpPr>
      <p:sp>
        <p:nvSpPr>
          <p:cNvPr id="131" name="Google Shape;131;p28"/>
          <p:cNvSpPr txBox="1"/>
          <p:nvPr>
            <p:ph hasCustomPrompt="1" type="title"/>
          </p:nvPr>
        </p:nvSpPr>
        <p:spPr>
          <a:xfrm rot="-358">
            <a:off x="5023850" y="902497"/>
            <a:ext cx="2881200" cy="1028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32" name="Google Shape;132;p28"/>
          <p:cNvSpPr txBox="1"/>
          <p:nvPr>
            <p:ph idx="1" type="subTitle"/>
          </p:nvPr>
        </p:nvSpPr>
        <p:spPr>
          <a:xfrm>
            <a:off x="5023828" y="20152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28"/>
          <p:cNvSpPr txBox="1"/>
          <p:nvPr>
            <p:ph hasCustomPrompt="1" idx="2" type="title"/>
          </p:nvPr>
        </p:nvSpPr>
        <p:spPr>
          <a:xfrm>
            <a:off x="5023850" y="2889800"/>
            <a:ext cx="2881200" cy="1028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34" name="Google Shape;134;p28"/>
          <p:cNvSpPr txBox="1"/>
          <p:nvPr>
            <p:ph idx="3" type="subTitle"/>
          </p:nvPr>
        </p:nvSpPr>
        <p:spPr>
          <a:xfrm>
            <a:off x="5023828" y="40026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8"/>
          <p:cNvSpPr txBox="1"/>
          <p:nvPr>
            <p:ph hasCustomPrompt="1" idx="4" type="title"/>
          </p:nvPr>
        </p:nvSpPr>
        <p:spPr>
          <a:xfrm rot="-358">
            <a:off x="1239000" y="902497"/>
            <a:ext cx="2881200" cy="1028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136" name="Google Shape;136;p28"/>
          <p:cNvSpPr txBox="1"/>
          <p:nvPr>
            <p:ph idx="5" type="subTitle"/>
          </p:nvPr>
        </p:nvSpPr>
        <p:spPr>
          <a:xfrm>
            <a:off x="1238978" y="20152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 name="Google Shape;137;p28"/>
          <p:cNvSpPr txBox="1"/>
          <p:nvPr>
            <p:ph hasCustomPrompt="1" idx="6" type="title"/>
          </p:nvPr>
        </p:nvSpPr>
        <p:spPr>
          <a:xfrm>
            <a:off x="1239000" y="2889800"/>
            <a:ext cx="2881200" cy="1028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138" name="Google Shape;138;p28"/>
          <p:cNvSpPr txBox="1"/>
          <p:nvPr>
            <p:ph idx="7" type="subTitle"/>
          </p:nvPr>
        </p:nvSpPr>
        <p:spPr>
          <a:xfrm>
            <a:off x="1238978" y="40026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139" name="Shape 139"/>
        <p:cNvGrpSpPr/>
        <p:nvPr/>
      </p:nvGrpSpPr>
      <p:grpSpPr>
        <a:xfrm>
          <a:off x="0" y="0"/>
          <a:ext cx="0" cy="0"/>
          <a:chOff x="0" y="0"/>
          <a:chExt cx="0" cy="0"/>
        </a:xfrm>
      </p:grpSpPr>
      <p:sp>
        <p:nvSpPr>
          <p:cNvPr id="140" name="Google Shape;140;p29"/>
          <p:cNvSpPr txBox="1"/>
          <p:nvPr>
            <p:ph idx="1" type="subTitle"/>
          </p:nvPr>
        </p:nvSpPr>
        <p:spPr>
          <a:xfrm>
            <a:off x="7200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9"/>
          <p:cNvSpPr txBox="1"/>
          <p:nvPr>
            <p:ph hasCustomPrompt="1" type="title"/>
          </p:nvPr>
        </p:nvSpPr>
        <p:spPr>
          <a:xfrm>
            <a:off x="7200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2" name="Google Shape;142;p29"/>
          <p:cNvSpPr txBox="1"/>
          <p:nvPr>
            <p:ph idx="2" type="title"/>
          </p:nvPr>
        </p:nvSpPr>
        <p:spPr>
          <a:xfrm>
            <a:off x="7200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3" name="Google Shape;143;p29"/>
          <p:cNvSpPr txBox="1"/>
          <p:nvPr>
            <p:ph idx="3" type="title"/>
          </p:nvPr>
        </p:nvSpPr>
        <p:spPr>
          <a:xfrm>
            <a:off x="7200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4" name="Google Shape;144;p29"/>
          <p:cNvSpPr txBox="1"/>
          <p:nvPr>
            <p:ph idx="4" type="subTitle"/>
          </p:nvPr>
        </p:nvSpPr>
        <p:spPr>
          <a:xfrm>
            <a:off x="26868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9"/>
          <p:cNvSpPr txBox="1"/>
          <p:nvPr>
            <p:ph hasCustomPrompt="1" idx="5" type="title"/>
          </p:nvPr>
        </p:nvSpPr>
        <p:spPr>
          <a:xfrm>
            <a:off x="26868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6" name="Google Shape;146;p29"/>
          <p:cNvSpPr txBox="1"/>
          <p:nvPr>
            <p:ph idx="6" type="title"/>
          </p:nvPr>
        </p:nvSpPr>
        <p:spPr>
          <a:xfrm>
            <a:off x="26868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7" name="Google Shape;147;p29"/>
          <p:cNvSpPr txBox="1"/>
          <p:nvPr>
            <p:ph idx="7" type="title"/>
          </p:nvPr>
        </p:nvSpPr>
        <p:spPr>
          <a:xfrm>
            <a:off x="26868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8" name="Google Shape;148;p29"/>
          <p:cNvSpPr txBox="1"/>
          <p:nvPr>
            <p:ph idx="8" type="subTitle"/>
          </p:nvPr>
        </p:nvSpPr>
        <p:spPr>
          <a:xfrm>
            <a:off x="46536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9"/>
          <p:cNvSpPr txBox="1"/>
          <p:nvPr>
            <p:ph hasCustomPrompt="1" idx="9" type="title"/>
          </p:nvPr>
        </p:nvSpPr>
        <p:spPr>
          <a:xfrm>
            <a:off x="46536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0" name="Google Shape;150;p29"/>
          <p:cNvSpPr txBox="1"/>
          <p:nvPr>
            <p:ph idx="13" type="title"/>
          </p:nvPr>
        </p:nvSpPr>
        <p:spPr>
          <a:xfrm>
            <a:off x="46536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1" name="Google Shape;151;p29"/>
          <p:cNvSpPr txBox="1"/>
          <p:nvPr>
            <p:ph idx="14" type="title"/>
          </p:nvPr>
        </p:nvSpPr>
        <p:spPr>
          <a:xfrm>
            <a:off x="46536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2" name="Google Shape;152;p29"/>
          <p:cNvSpPr txBox="1"/>
          <p:nvPr>
            <p:ph idx="15" type="subTitle"/>
          </p:nvPr>
        </p:nvSpPr>
        <p:spPr>
          <a:xfrm>
            <a:off x="66204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9"/>
          <p:cNvSpPr txBox="1"/>
          <p:nvPr>
            <p:ph hasCustomPrompt="1" idx="16" type="title"/>
          </p:nvPr>
        </p:nvSpPr>
        <p:spPr>
          <a:xfrm>
            <a:off x="66204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 name="Google Shape;154;p29"/>
          <p:cNvSpPr txBox="1"/>
          <p:nvPr>
            <p:ph idx="17" type="title"/>
          </p:nvPr>
        </p:nvSpPr>
        <p:spPr>
          <a:xfrm>
            <a:off x="66204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5" name="Google Shape;155;p29"/>
          <p:cNvSpPr txBox="1"/>
          <p:nvPr>
            <p:ph idx="18" type="title"/>
          </p:nvPr>
        </p:nvSpPr>
        <p:spPr>
          <a:xfrm>
            <a:off x="66204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6" name="Google Shape;156;p29"/>
          <p:cNvSpPr txBox="1"/>
          <p:nvPr>
            <p:ph idx="19"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2_2">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157" name="Shape 157"/>
        <p:cNvGrpSpPr/>
        <p:nvPr/>
      </p:nvGrpSpPr>
      <p:grpSpPr>
        <a:xfrm>
          <a:off x="0" y="0"/>
          <a:ext cx="0" cy="0"/>
          <a:chOff x="0" y="0"/>
          <a:chExt cx="0" cy="0"/>
        </a:xfrm>
      </p:grpSpPr>
      <p:sp>
        <p:nvSpPr>
          <p:cNvPr id="158" name="Google Shape;158;p30"/>
          <p:cNvSpPr txBox="1"/>
          <p:nvPr>
            <p:ph type="title"/>
          </p:nvPr>
        </p:nvSpPr>
        <p:spPr>
          <a:xfrm>
            <a:off x="720000" y="2701675"/>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9" name="Google Shape;159;p30"/>
          <p:cNvSpPr txBox="1"/>
          <p:nvPr>
            <p:ph idx="1" type="subTitle"/>
          </p:nvPr>
        </p:nvSpPr>
        <p:spPr>
          <a:xfrm>
            <a:off x="720000" y="38484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30"/>
          <p:cNvSpPr txBox="1"/>
          <p:nvPr>
            <p:ph idx="2" type="title"/>
          </p:nvPr>
        </p:nvSpPr>
        <p:spPr>
          <a:xfrm>
            <a:off x="3403800" y="2701688"/>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1" name="Google Shape;161;p30"/>
          <p:cNvSpPr txBox="1"/>
          <p:nvPr>
            <p:ph idx="3" type="subTitle"/>
          </p:nvPr>
        </p:nvSpPr>
        <p:spPr>
          <a:xfrm>
            <a:off x="3403800" y="3848416"/>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30"/>
          <p:cNvSpPr txBox="1"/>
          <p:nvPr>
            <p:ph idx="4" type="title"/>
          </p:nvPr>
        </p:nvSpPr>
        <p:spPr>
          <a:xfrm>
            <a:off x="6087600" y="2701675"/>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30"/>
          <p:cNvSpPr txBox="1"/>
          <p:nvPr>
            <p:ph idx="5" type="subTitle"/>
          </p:nvPr>
        </p:nvSpPr>
        <p:spPr>
          <a:xfrm>
            <a:off x="6087600" y="38484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30"/>
          <p:cNvSpPr txBox="1"/>
          <p:nvPr>
            <p:ph hasCustomPrompt="1" idx="6" type="title"/>
          </p:nvPr>
        </p:nvSpPr>
        <p:spPr>
          <a:xfrm>
            <a:off x="14239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5" name="Google Shape;165;p30"/>
          <p:cNvSpPr txBox="1"/>
          <p:nvPr>
            <p:ph hasCustomPrompt="1" idx="7" type="title"/>
          </p:nvPr>
        </p:nvSpPr>
        <p:spPr>
          <a:xfrm>
            <a:off x="41077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6" name="Google Shape;166;p30"/>
          <p:cNvSpPr txBox="1"/>
          <p:nvPr>
            <p:ph hasCustomPrompt="1" idx="8" type="title"/>
          </p:nvPr>
        </p:nvSpPr>
        <p:spPr>
          <a:xfrm>
            <a:off x="67915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7" name="Google Shape;167;p30"/>
          <p:cNvSpPr txBox="1"/>
          <p:nvPr>
            <p:ph idx="9"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 name="Google Shape;17;p4"/>
          <p:cNvSpPr txBox="1"/>
          <p:nvPr>
            <p:ph idx="1" type="body"/>
          </p:nvPr>
        </p:nvSpPr>
        <p:spPr>
          <a:xfrm>
            <a:off x="720000" y="1326900"/>
            <a:ext cx="7704000" cy="1768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168" name="Shape 168"/>
        <p:cNvGrpSpPr/>
        <p:nvPr/>
      </p:nvGrpSpPr>
      <p:grpSpPr>
        <a:xfrm>
          <a:off x="0" y="0"/>
          <a:ext cx="0" cy="0"/>
          <a:chOff x="0" y="0"/>
          <a:chExt cx="0" cy="0"/>
        </a:xfrm>
      </p:grpSpPr>
      <p:sp>
        <p:nvSpPr>
          <p:cNvPr id="169" name="Google Shape;169;p31"/>
          <p:cNvSpPr txBox="1"/>
          <p:nvPr>
            <p:ph type="ctrTitle"/>
          </p:nvPr>
        </p:nvSpPr>
        <p:spPr>
          <a:xfrm>
            <a:off x="2963700" y="855750"/>
            <a:ext cx="3216600" cy="1058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0" name="Google Shape;170;p31"/>
          <p:cNvSpPr txBox="1"/>
          <p:nvPr>
            <p:ph idx="1" type="subTitle"/>
          </p:nvPr>
        </p:nvSpPr>
        <p:spPr>
          <a:xfrm>
            <a:off x="2963700" y="1859973"/>
            <a:ext cx="32166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31"/>
          <p:cNvSpPr txBox="1"/>
          <p:nvPr>
            <p:ph idx="2" type="subTitle"/>
          </p:nvPr>
        </p:nvSpPr>
        <p:spPr>
          <a:xfrm rot="-1283">
            <a:off x="2963700" y="4107997"/>
            <a:ext cx="32166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31"/>
          <p:cNvSpPr txBox="1"/>
          <p:nvPr/>
        </p:nvSpPr>
        <p:spPr>
          <a:xfrm>
            <a:off x="2963700" y="3222035"/>
            <a:ext cx="3216600" cy="751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Red Hat Text"/>
                <a:ea typeface="Red Hat Text"/>
                <a:cs typeface="Red Hat Text"/>
                <a:sym typeface="Red Hat Text"/>
              </a:rPr>
              <a:t>CREDITS:</a:t>
            </a:r>
            <a:r>
              <a:rPr lang="en" sz="1100">
                <a:solidFill>
                  <a:schemeClr val="dk1"/>
                </a:solidFill>
                <a:latin typeface="Red Hat Text"/>
                <a:ea typeface="Red Hat Text"/>
                <a:cs typeface="Red Hat Text"/>
                <a:sym typeface="Red Hat Text"/>
              </a:rPr>
              <a:t> This presentation template was created by </a:t>
            </a:r>
            <a:r>
              <a:rPr b="1" lang="en" sz="1100">
                <a:solidFill>
                  <a:schemeClr val="dk1"/>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b="1" lang="en" sz="1100">
                <a:solidFill>
                  <a:schemeClr val="dk1"/>
                </a:solidFill>
                <a:latin typeface="Red Hat Text"/>
                <a:ea typeface="Red Hat Text"/>
                <a:cs typeface="Red Hat Text"/>
                <a:sym typeface="Red Hat Text"/>
              </a:rPr>
              <a:t>,</a:t>
            </a:r>
            <a:r>
              <a:rPr lang="en" sz="1100">
                <a:solidFill>
                  <a:schemeClr val="dk1"/>
                </a:solidFill>
                <a:latin typeface="Red Hat Text"/>
                <a:ea typeface="Red Hat Text"/>
                <a:cs typeface="Red Hat Text"/>
                <a:sym typeface="Red Hat Text"/>
              </a:rPr>
              <a:t> including icons by </a:t>
            </a:r>
            <a:r>
              <a:rPr b="1" lang="en" sz="11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b="1" lang="en" sz="1100">
                <a:solidFill>
                  <a:schemeClr val="dk1"/>
                </a:solidFill>
                <a:latin typeface="Red Hat Text"/>
                <a:ea typeface="Red Hat Text"/>
                <a:cs typeface="Red Hat Text"/>
                <a:sym typeface="Red Hat Text"/>
              </a:rPr>
              <a:t>,</a:t>
            </a:r>
            <a:r>
              <a:rPr lang="en" sz="1100">
                <a:solidFill>
                  <a:schemeClr val="dk1"/>
                </a:solidFill>
                <a:latin typeface="Red Hat Text"/>
                <a:ea typeface="Red Hat Text"/>
                <a:cs typeface="Red Hat Text"/>
                <a:sym typeface="Red Hat Text"/>
              </a:rPr>
              <a:t> and infographics &amp; images by </a:t>
            </a:r>
            <a:r>
              <a:rPr b="1" lang="en" sz="11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Freepik</a:t>
            </a:r>
            <a:endParaRPr b="1" sz="1100">
              <a:solidFill>
                <a:schemeClr val="dk1"/>
              </a:solidFill>
              <a:latin typeface="Red Hat Text"/>
              <a:ea typeface="Red Hat Text"/>
              <a:cs typeface="Red Hat Text"/>
              <a:sym typeface="Red Hat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accent6"/>
            </a:gs>
            <a:gs pos="100000">
              <a:schemeClr val="lt2"/>
            </a:gs>
          </a:gsLst>
          <a:lin ang="2700006" scaled="0"/>
        </a:gradFill>
      </p:bgPr>
    </p:bg>
    <p:spTree>
      <p:nvGrpSpPr>
        <p:cNvPr id="173" name="Shape 17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6"/>
            </a:gs>
            <a:gs pos="100000">
              <a:schemeClr val="dk2"/>
            </a:gs>
          </a:gsLst>
          <a:lin ang="8100019" scaled="0"/>
        </a:gradFill>
      </p:bgPr>
    </p:bg>
    <p:spTree>
      <p:nvGrpSpPr>
        <p:cNvPr id="174" name="Shape 17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8" name="Shape 17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9" name="Shape 179"/>
        <p:cNvGrpSpPr/>
        <p:nvPr/>
      </p:nvGrpSpPr>
      <p:grpSpPr>
        <a:xfrm>
          <a:off x="0" y="0"/>
          <a:ext cx="0" cy="0"/>
          <a:chOff x="0" y="0"/>
          <a:chExt cx="0" cy="0"/>
        </a:xfrm>
      </p:grpSpPr>
      <p:sp>
        <p:nvSpPr>
          <p:cNvPr id="180" name="Google Shape;180;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18" name="Shape 18"/>
        <p:cNvGrpSpPr/>
        <p:nvPr/>
      </p:nvGrpSpPr>
      <p:grpSpPr>
        <a:xfrm>
          <a:off x="0" y="0"/>
          <a:ext cx="0" cy="0"/>
          <a:chOff x="0" y="0"/>
          <a:chExt cx="0" cy="0"/>
        </a:xfrm>
      </p:grpSpPr>
      <p:sp>
        <p:nvSpPr>
          <p:cNvPr id="19" name="Google Shape;19;p5"/>
          <p:cNvSpPr txBox="1"/>
          <p:nvPr>
            <p:ph idx="1" type="subTitle"/>
          </p:nvPr>
        </p:nvSpPr>
        <p:spPr>
          <a:xfrm>
            <a:off x="893588" y="2457550"/>
            <a:ext cx="3584400" cy="18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 name="Google Shape;20;p5"/>
          <p:cNvSpPr txBox="1"/>
          <p:nvPr>
            <p:ph idx="2" type="subTitle"/>
          </p:nvPr>
        </p:nvSpPr>
        <p:spPr>
          <a:xfrm>
            <a:off x="4666013" y="2457695"/>
            <a:ext cx="3584400" cy="18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 name="Google Shape;22;p5"/>
          <p:cNvSpPr txBox="1"/>
          <p:nvPr>
            <p:ph idx="3" type="title"/>
          </p:nvPr>
        </p:nvSpPr>
        <p:spPr>
          <a:xfrm>
            <a:off x="893588" y="2112225"/>
            <a:ext cx="3584400" cy="497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 name="Google Shape;23;p5"/>
          <p:cNvSpPr txBox="1"/>
          <p:nvPr>
            <p:ph idx="4" type="title"/>
          </p:nvPr>
        </p:nvSpPr>
        <p:spPr>
          <a:xfrm>
            <a:off x="4666013" y="2112225"/>
            <a:ext cx="3584400" cy="497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6"/>
            </a:gs>
            <a:gs pos="25000">
              <a:schemeClr val="dk2"/>
            </a:gs>
            <a:gs pos="50000">
              <a:schemeClr val="accent6"/>
            </a:gs>
            <a:gs pos="75000">
              <a:schemeClr val="dk2"/>
            </a:gs>
            <a:gs pos="100000">
              <a:schemeClr val="accent6"/>
            </a:gs>
          </a:gsLst>
          <a:lin ang="2700006" scaled="0"/>
        </a:grad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 name="Google Shape;28;p7"/>
          <p:cNvSpPr txBox="1"/>
          <p:nvPr>
            <p:ph idx="1" type="subTitle"/>
          </p:nvPr>
        </p:nvSpPr>
        <p:spPr>
          <a:xfrm rot="-458">
            <a:off x="2320200" y="1927775"/>
            <a:ext cx="4503600" cy="207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078950" y="936750"/>
            <a:ext cx="4986000" cy="327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0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6"/>
            </a:gs>
            <a:gs pos="25000">
              <a:schemeClr val="dk2"/>
            </a:gs>
            <a:gs pos="50000">
              <a:schemeClr val="accent6"/>
            </a:gs>
            <a:gs pos="75000">
              <a:schemeClr val="dk2"/>
            </a:gs>
            <a:gs pos="100000">
              <a:schemeClr val="accent6"/>
            </a:gs>
          </a:gsLst>
          <a:lin ang="8099331" scaled="0"/>
        </a:grad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304000" y="1317313"/>
            <a:ext cx="4846200" cy="1433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1303900" y="2641487"/>
            <a:ext cx="48462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34" name="Shape 34"/>
        <p:cNvGrpSpPr/>
        <p:nvPr/>
      </p:nvGrpSpPr>
      <p:grpSpPr>
        <a:xfrm>
          <a:off x="0" y="0"/>
          <a:ext cx="0" cy="0"/>
          <a:chOff x="0" y="0"/>
          <a:chExt cx="0" cy="0"/>
        </a:xfrm>
      </p:grpSpPr>
      <p:sp>
        <p:nvSpPr>
          <p:cNvPr id="35" name="Google Shape;35;p10"/>
          <p:cNvSpPr txBox="1"/>
          <p:nvPr>
            <p:ph type="title"/>
          </p:nvPr>
        </p:nvSpPr>
        <p:spPr>
          <a:xfrm>
            <a:off x="2089825" y="4013400"/>
            <a:ext cx="4964400" cy="590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300"/>
              <a:buNone/>
              <a:defRPr sz="26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1pPr>
            <a:lvl2pPr lvl="1"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2pPr>
            <a:lvl3pPr lvl="2"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3pPr>
            <a:lvl4pPr lvl="3"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4pPr>
            <a:lvl5pPr lvl="4"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5pPr>
            <a:lvl6pPr lvl="5"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6pPr>
            <a:lvl7pPr lvl="6"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7pPr>
            <a:lvl8pPr lvl="7"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8pPr>
            <a:lvl9pPr lvl="8"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9pPr>
          </a:lstStyle>
          <a:p/>
        </p:txBody>
      </p:sp>
      <p:sp>
        <p:nvSpPr>
          <p:cNvPr id="7" name="Google Shape;7;p1"/>
          <p:cNvSpPr txBox="1"/>
          <p:nvPr>
            <p:ph idx="1" type="body"/>
          </p:nvPr>
        </p:nvSpPr>
        <p:spPr>
          <a:xfrm>
            <a:off x="720000" y="1174500"/>
            <a:ext cx="7704000" cy="3429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75" name="Shape 175"/>
        <p:cNvGrpSpPr/>
        <p:nvPr/>
      </p:nvGrpSpPr>
      <p:grpSpPr>
        <a:xfrm>
          <a:off x="0" y="0"/>
          <a:ext cx="0" cy="0"/>
          <a:chOff x="0" y="0"/>
          <a:chExt cx="0" cy="0"/>
        </a:xfrm>
      </p:grpSpPr>
      <p:sp>
        <p:nvSpPr>
          <p:cNvPr id="176" name="Google Shape;176;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7" name="Google Shape;177;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docs.google.com/spreadsheets/d/1MTWu4k4N7VTOUe3WYOWBEfPMBkXBeyQrdycPDxOGpsU/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bit.ly/3A1uf1Q" TargetMode="External"/><Relationship Id="rId4" Type="http://schemas.openxmlformats.org/officeDocument/2006/relationships/hyperlink" Target="http://bit.ly/30B07G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8"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slide" Target="/ppt/slides/slide56.xml"/><Relationship Id="rId12" Type="http://schemas.openxmlformats.org/officeDocument/2006/relationships/hyperlink" Target="https://vidfy.com/?utm_source=slidesgo_template&amp;utm_medium=referral-link&amp;utm_campaign=promo-slide&amp;utm_term=slidesgo&amp;utm_content=vidfy" TargetMode="External"/><Relationship Id="rId15" Type="http://schemas.openxmlformats.org/officeDocument/2006/relationships/slide" Target="/ppt/slides/slide52.xml"/><Relationship Id="rId14" Type="http://schemas.openxmlformats.org/officeDocument/2006/relationships/slide" Target="/ppt/slides/slide53.xml"/><Relationship Id="rId17" Type="http://schemas.openxmlformats.org/officeDocument/2006/relationships/slide" Target="/ppt/slides/slide56.xml"/><Relationship Id="rId16" Type="http://schemas.openxmlformats.org/officeDocument/2006/relationships/slide" Target="/ppt/slides/slide50.xml"/><Relationship Id="rId1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8" Type="http://schemas.openxmlformats.org/officeDocument/2006/relationships/slide" Target="/ppt/slides/slide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docs.google.com/spreadsheets/d/1MTWu4k4N7VTOUe3WYOWBEfPMBkXBeyQrdycPDxOGpsU/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presentation/d/1L-1FUfWcF6a9YluX4N5nR3EonO3qx6R8XxeDsc1fsMw/copy"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3.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freepik.com/free-vector/gradient-glassmorphism-mobile-app-template_28122580.htm/?utm_source=slidesgo_template&amp;utm_medium=referral-link&amp;utm_campaign=sg_resources&amp;utm_content=freepik" TargetMode="External"/><Relationship Id="rId4" Type="http://schemas.openxmlformats.org/officeDocument/2006/relationships/hyperlink" Target="https://www.freepik.com/free-vector/gradient-ui-kit-collection_20908770.htm/?utm_source=slidesgo_template&amp;utm_medium=referral-link&amp;utm_campaign=sg_resources&amp;utm_content=freepik" TargetMode="External"/><Relationship Id="rId5" Type="http://schemas.openxmlformats.org/officeDocument/2006/relationships/hyperlink" Target="https://www.freepik.com/free-vector/metallic-texture-silver-gradient-set_3784827.htm/?utm_source=slidesgo_template&amp;utm_medium=referral-link&amp;utm_campaign=sg_resources&amp;utm_content=freepi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hyperlink" Target="https://www.freepik.com/free-photo/business-people-conference-room_13377831.htm/?utm_source=slidesgo_template&amp;utm_medium=referral-link&amp;utm_campaign=sg_resources&amp;utm_content=freepik" TargetMode="External"/><Relationship Id="rId4" Type="http://schemas.openxmlformats.org/officeDocument/2006/relationships/hyperlink" Target="https://www.freepik.com/free-photo/person-working-as-part-company-team_19534514.htm/?utm_source=slidesgo_template&amp;utm_medium=referral-link&amp;utm_campaign=sg_resources&amp;utm_content=freepik" TargetMode="External"/><Relationship Id="rId9" Type="http://schemas.openxmlformats.org/officeDocument/2006/relationships/hyperlink" Target="https://www.freepik.com/free-vector/gradient-ui-kit-collection_20908774.htm/?utm_source=slidesgo_template&amp;utm_medium=referral-link&amp;utm_campaign=sg_resources&amp;utm_content=freepik" TargetMode="External"/><Relationship Id="rId5" Type="http://schemas.openxmlformats.org/officeDocument/2006/relationships/hyperlink" Target="https://www.freepik.com/free-photo/medium-shot-woman-working-laptop_23404542.htm/?utm_source=slidesgo_template&amp;utm_medium=referral-link&amp;utm_campaign=sg_resources&amp;utm_content=freepik" TargetMode="External"/><Relationship Id="rId6" Type="http://schemas.openxmlformats.org/officeDocument/2006/relationships/hyperlink" Target="https://www.freepik.com/free-photo/beautiful-women-working-together-startup-company_18843631.htm/?utm_source=slidesgo_template&amp;utm_medium=referral-link&amp;utm_campaign=sg_resources&amp;utm_content=freepik" TargetMode="External"/><Relationship Id="rId7"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8" Type="http://schemas.openxmlformats.org/officeDocument/2006/relationships/hyperlink" Target="https://www.freepik.com/free-vector/gradient-glassmorphism-mobile-app-template_27510216.htm/?utm_source=slidesgo_template&amp;utm_medium=referral-link&amp;utm_campaign=sg_resources&amp;utm_content=freepik" TargetMode="External"/><Relationship Id="rId11" Type="http://schemas.openxmlformats.org/officeDocument/2006/relationships/hyperlink" Target="https://www.flaticon.com/packs/startups-44?word=business/?utm_source=slidesgo_template&amp;utm_medium=referral-link&amp;utm_campaign=sg_resources&amp;utm_content=flaticon" TargetMode="External"/><Relationship Id="rId10" Type="http://schemas.openxmlformats.org/officeDocument/2006/relationships/hyperlink" Target="https://www.freepik.com/free-vector/silver-gradient-collection_3705674.htm/?utm_source=slidesgo_template&amp;utm_medium=referral-link&amp;utm_campaign=sg_resources&amp;utm_content=freepik"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slide" Target="/ppt/slides/slide5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hyperlink" Target="https://fonts.google.com/specimen/Khand" TargetMode="External"/><Relationship Id="rId4" Type="http://schemas.openxmlformats.org/officeDocument/2006/relationships/hyperlink" Target="https://fonts.google.com/specimen/Red+Hat+Tex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8.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hyperlink" Target="https://bit.ly/2ZjL1p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p:nvPr/>
        </p:nvSpPr>
        <p:spPr>
          <a:xfrm>
            <a:off x="2318275" y="3453413"/>
            <a:ext cx="45078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37"/>
          <p:cNvCxnSpPr>
            <a:stCxn id="187" idx="6"/>
            <a:endCxn id="185" idx="1"/>
          </p:cNvCxnSpPr>
          <p:nvPr/>
        </p:nvCxnSpPr>
        <p:spPr>
          <a:xfrm>
            <a:off x="1281600" y="3666563"/>
            <a:ext cx="1036800" cy="600"/>
          </a:xfrm>
          <a:prstGeom prst="curvedConnector3">
            <a:avLst>
              <a:gd fmla="val 49994" name="adj1"/>
            </a:avLst>
          </a:prstGeom>
          <a:noFill/>
          <a:ln cap="flat" cmpd="sng" w="9525">
            <a:solidFill>
              <a:schemeClr val="dk1"/>
            </a:solidFill>
            <a:prstDash val="solid"/>
            <a:round/>
            <a:headEnd len="med" w="med" type="none"/>
            <a:tailEnd len="med" w="med" type="none"/>
          </a:ln>
        </p:spPr>
      </p:cxnSp>
      <p:cxnSp>
        <p:nvCxnSpPr>
          <p:cNvPr id="188" name="Google Shape;188;p37"/>
          <p:cNvCxnSpPr>
            <a:stCxn id="189" idx="2"/>
            <a:endCxn id="185" idx="3"/>
          </p:cNvCxnSpPr>
          <p:nvPr/>
        </p:nvCxnSpPr>
        <p:spPr>
          <a:xfrm flipH="1">
            <a:off x="6825950" y="3666563"/>
            <a:ext cx="1036800" cy="30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37"/>
          <p:cNvSpPr txBox="1"/>
          <p:nvPr>
            <p:ph idx="1" type="subTitle"/>
          </p:nvPr>
        </p:nvSpPr>
        <p:spPr>
          <a:xfrm rot="-519">
            <a:off x="2583325" y="3453366"/>
            <a:ext cx="39774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91" name="Google Shape;191;p37"/>
          <p:cNvSpPr txBox="1"/>
          <p:nvPr>
            <p:ph type="ctrTitle"/>
          </p:nvPr>
        </p:nvSpPr>
        <p:spPr>
          <a:xfrm>
            <a:off x="1053600" y="1196138"/>
            <a:ext cx="7036800" cy="225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COMPLIANCE CONSULTING </a:t>
            </a:r>
            <a:r>
              <a:rPr b="1" lang="en"/>
              <a:t>TOOLKIT</a:t>
            </a:r>
            <a:endParaRPr b="1"/>
          </a:p>
        </p:txBody>
      </p:sp>
      <p:sp>
        <p:nvSpPr>
          <p:cNvPr id="187" name="Google Shape;187;p37"/>
          <p:cNvSpPr/>
          <p:nvPr/>
        </p:nvSpPr>
        <p:spPr>
          <a:xfrm>
            <a:off x="720000" y="33857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7"/>
          <p:cNvSpPr/>
          <p:nvPr/>
        </p:nvSpPr>
        <p:spPr>
          <a:xfrm>
            <a:off x="7862750" y="33857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37"/>
          <p:cNvGrpSpPr/>
          <p:nvPr/>
        </p:nvGrpSpPr>
        <p:grpSpPr>
          <a:xfrm>
            <a:off x="7996998" y="3507269"/>
            <a:ext cx="293095" cy="319186"/>
            <a:chOff x="6962130" y="3451640"/>
            <a:chExt cx="417336" cy="454487"/>
          </a:xfrm>
        </p:grpSpPr>
        <p:sp>
          <p:nvSpPr>
            <p:cNvPr id="193" name="Google Shape;193;p37"/>
            <p:cNvSpPr/>
            <p:nvPr/>
          </p:nvSpPr>
          <p:spPr>
            <a:xfrm>
              <a:off x="7193060" y="3628471"/>
              <a:ext cx="186406" cy="277602"/>
            </a:xfrm>
            <a:custGeom>
              <a:rect b="b" l="l" r="r" t="t"/>
              <a:pathLst>
                <a:path extrusionOk="0" h="10237" w="6874">
                  <a:moveTo>
                    <a:pt x="1432" y="0"/>
                  </a:moveTo>
                  <a:cubicBezTo>
                    <a:pt x="1291" y="0"/>
                    <a:pt x="1150" y="66"/>
                    <a:pt x="1061" y="196"/>
                  </a:cubicBezTo>
                  <a:cubicBezTo>
                    <a:pt x="1051" y="212"/>
                    <a:pt x="1043" y="233"/>
                    <a:pt x="1032" y="249"/>
                  </a:cubicBezTo>
                  <a:lnTo>
                    <a:pt x="0" y="2161"/>
                  </a:lnTo>
                  <a:lnTo>
                    <a:pt x="862" y="3730"/>
                  </a:lnTo>
                  <a:cubicBezTo>
                    <a:pt x="862" y="3730"/>
                    <a:pt x="862" y="3732"/>
                    <a:pt x="865" y="3732"/>
                  </a:cubicBezTo>
                  <a:lnTo>
                    <a:pt x="4409" y="10236"/>
                  </a:lnTo>
                  <a:lnTo>
                    <a:pt x="6418" y="10236"/>
                  </a:lnTo>
                  <a:cubicBezTo>
                    <a:pt x="6693" y="10236"/>
                    <a:pt x="6874" y="9940"/>
                    <a:pt x="6745" y="9691"/>
                  </a:cubicBezTo>
                  <a:lnTo>
                    <a:pt x="1834" y="259"/>
                  </a:lnTo>
                  <a:cubicBezTo>
                    <a:pt x="1821" y="230"/>
                    <a:pt x="1803" y="196"/>
                    <a:pt x="1782" y="170"/>
                  </a:cubicBezTo>
                  <a:cubicBezTo>
                    <a:pt x="1693" y="56"/>
                    <a:pt x="1563" y="0"/>
                    <a:pt x="1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7"/>
            <p:cNvSpPr/>
            <p:nvPr/>
          </p:nvSpPr>
          <p:spPr>
            <a:xfrm>
              <a:off x="7107478" y="3451640"/>
              <a:ext cx="236817" cy="134855"/>
            </a:xfrm>
            <a:custGeom>
              <a:rect b="b" l="l" r="r" t="t"/>
              <a:pathLst>
                <a:path extrusionOk="0" h="4973" w="8733">
                  <a:moveTo>
                    <a:pt x="492" y="1"/>
                  </a:moveTo>
                  <a:cubicBezTo>
                    <a:pt x="220" y="1"/>
                    <a:pt x="0" y="221"/>
                    <a:pt x="0" y="493"/>
                  </a:cubicBezTo>
                  <a:lnTo>
                    <a:pt x="0" y="4973"/>
                  </a:lnTo>
                  <a:cubicBezTo>
                    <a:pt x="144" y="4884"/>
                    <a:pt x="314" y="4834"/>
                    <a:pt x="492" y="4834"/>
                  </a:cubicBezTo>
                  <a:cubicBezTo>
                    <a:pt x="497" y="4834"/>
                    <a:pt x="501" y="4834"/>
                    <a:pt x="505" y="4834"/>
                  </a:cubicBezTo>
                  <a:cubicBezTo>
                    <a:pt x="674" y="4834"/>
                    <a:pt x="839" y="4883"/>
                    <a:pt x="980" y="4970"/>
                  </a:cubicBezTo>
                  <a:lnTo>
                    <a:pt x="980" y="3480"/>
                  </a:lnTo>
                  <a:lnTo>
                    <a:pt x="2706" y="3482"/>
                  </a:lnTo>
                  <a:lnTo>
                    <a:pt x="2515" y="4163"/>
                  </a:lnTo>
                  <a:cubicBezTo>
                    <a:pt x="2486" y="4276"/>
                    <a:pt x="2488" y="4394"/>
                    <a:pt x="2536" y="4501"/>
                  </a:cubicBezTo>
                  <a:cubicBezTo>
                    <a:pt x="2614" y="4684"/>
                    <a:pt x="2792" y="4800"/>
                    <a:pt x="2986" y="4800"/>
                  </a:cubicBezTo>
                  <a:lnTo>
                    <a:pt x="8042" y="4800"/>
                  </a:lnTo>
                  <a:cubicBezTo>
                    <a:pt x="8043" y="4800"/>
                    <a:pt x="8044" y="4800"/>
                    <a:pt x="8045" y="4800"/>
                  </a:cubicBezTo>
                  <a:cubicBezTo>
                    <a:pt x="8527" y="4800"/>
                    <a:pt x="8732" y="4197"/>
                    <a:pt x="8343" y="3909"/>
                  </a:cubicBezTo>
                  <a:lnTo>
                    <a:pt x="7382" y="3102"/>
                  </a:lnTo>
                  <a:cubicBezTo>
                    <a:pt x="7319" y="3050"/>
                    <a:pt x="7321" y="2958"/>
                    <a:pt x="7382" y="2909"/>
                  </a:cubicBezTo>
                  <a:lnTo>
                    <a:pt x="8390" y="2091"/>
                  </a:lnTo>
                  <a:cubicBezTo>
                    <a:pt x="8719" y="1780"/>
                    <a:pt x="8496" y="1240"/>
                    <a:pt x="8045" y="1240"/>
                  </a:cubicBezTo>
                  <a:cubicBezTo>
                    <a:pt x="8044" y="1240"/>
                    <a:pt x="8043" y="1240"/>
                    <a:pt x="8042" y="1240"/>
                  </a:cubicBezTo>
                  <a:lnTo>
                    <a:pt x="5247" y="1240"/>
                  </a:lnTo>
                  <a:lnTo>
                    <a:pt x="5412" y="630"/>
                  </a:lnTo>
                  <a:cubicBezTo>
                    <a:pt x="5443" y="520"/>
                    <a:pt x="5438" y="402"/>
                    <a:pt x="5393" y="297"/>
                  </a:cubicBezTo>
                  <a:cubicBezTo>
                    <a:pt x="5315" y="114"/>
                    <a:pt x="5134" y="1"/>
                    <a:pt x="4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7"/>
            <p:cNvSpPr/>
            <p:nvPr/>
          </p:nvSpPr>
          <p:spPr>
            <a:xfrm>
              <a:off x="7048579" y="3613042"/>
              <a:ext cx="142801" cy="194514"/>
            </a:xfrm>
            <a:custGeom>
              <a:rect b="b" l="l" r="r" t="t"/>
              <a:pathLst>
                <a:path extrusionOk="0" h="7173" w="5266">
                  <a:moveTo>
                    <a:pt x="2659" y="0"/>
                  </a:moveTo>
                  <a:cubicBezTo>
                    <a:pt x="2493" y="0"/>
                    <a:pt x="2327" y="84"/>
                    <a:pt x="2235" y="252"/>
                  </a:cubicBezTo>
                  <a:lnTo>
                    <a:pt x="6" y="4707"/>
                  </a:lnTo>
                  <a:lnTo>
                    <a:pt x="6" y="6509"/>
                  </a:lnTo>
                  <a:cubicBezTo>
                    <a:pt x="1" y="6858"/>
                    <a:pt x="276" y="7156"/>
                    <a:pt x="627" y="7172"/>
                  </a:cubicBezTo>
                  <a:cubicBezTo>
                    <a:pt x="634" y="7172"/>
                    <a:pt x="642" y="7173"/>
                    <a:pt x="650" y="7173"/>
                  </a:cubicBezTo>
                  <a:cubicBezTo>
                    <a:pt x="1009" y="7173"/>
                    <a:pt x="1302" y="6884"/>
                    <a:pt x="1302" y="6525"/>
                  </a:cubicBezTo>
                  <a:lnTo>
                    <a:pt x="1302" y="4479"/>
                  </a:lnTo>
                  <a:cubicBezTo>
                    <a:pt x="1302" y="3709"/>
                    <a:pt x="1924" y="3067"/>
                    <a:pt x="2688" y="3067"/>
                  </a:cubicBezTo>
                  <a:cubicBezTo>
                    <a:pt x="2696" y="3067"/>
                    <a:pt x="2704" y="3067"/>
                    <a:pt x="2712" y="3068"/>
                  </a:cubicBezTo>
                  <a:cubicBezTo>
                    <a:pt x="3466" y="3081"/>
                    <a:pt x="4074" y="3696"/>
                    <a:pt x="4074" y="4453"/>
                  </a:cubicBezTo>
                  <a:lnTo>
                    <a:pt x="4074" y="4595"/>
                  </a:lnTo>
                  <a:cubicBezTo>
                    <a:pt x="4087" y="4997"/>
                    <a:pt x="4383" y="5204"/>
                    <a:pt x="4677" y="5204"/>
                  </a:cubicBezTo>
                  <a:cubicBezTo>
                    <a:pt x="4951" y="5204"/>
                    <a:pt x="5224" y="5024"/>
                    <a:pt x="5266" y="4655"/>
                  </a:cubicBezTo>
                  <a:lnTo>
                    <a:pt x="3084" y="252"/>
                  </a:lnTo>
                  <a:cubicBezTo>
                    <a:pt x="2992" y="84"/>
                    <a:pt x="2826" y="0"/>
                    <a:pt x="2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p:nvPr/>
          </p:nvSpPr>
          <p:spPr>
            <a:xfrm>
              <a:off x="6962130" y="3722758"/>
              <a:ext cx="319390" cy="183369"/>
            </a:xfrm>
            <a:custGeom>
              <a:rect b="b" l="l" r="r" t="t"/>
              <a:pathLst>
                <a:path extrusionOk="0" h="6762" w="11778">
                  <a:moveTo>
                    <a:pt x="5870" y="1"/>
                  </a:moveTo>
                  <a:cubicBezTo>
                    <a:pt x="5675" y="1"/>
                    <a:pt x="5480" y="134"/>
                    <a:pt x="5467" y="402"/>
                  </a:cubicBezTo>
                  <a:lnTo>
                    <a:pt x="5467" y="2445"/>
                  </a:lnTo>
                  <a:cubicBezTo>
                    <a:pt x="5425" y="3545"/>
                    <a:pt x="4627" y="4097"/>
                    <a:pt x="3830" y="4097"/>
                  </a:cubicBezTo>
                  <a:cubicBezTo>
                    <a:pt x="3041" y="4097"/>
                    <a:pt x="2254" y="3556"/>
                    <a:pt x="2204" y="2471"/>
                  </a:cubicBezTo>
                  <a:lnTo>
                    <a:pt x="2204" y="2429"/>
                  </a:lnTo>
                  <a:lnTo>
                    <a:pt x="134" y="6212"/>
                  </a:lnTo>
                  <a:cubicBezTo>
                    <a:pt x="1" y="6461"/>
                    <a:pt x="176" y="6762"/>
                    <a:pt x="459" y="6762"/>
                  </a:cubicBezTo>
                  <a:lnTo>
                    <a:pt x="11778" y="6762"/>
                  </a:lnTo>
                  <a:lnTo>
                    <a:pt x="9014" y="1633"/>
                  </a:lnTo>
                  <a:cubicBezTo>
                    <a:pt x="8730" y="1946"/>
                    <a:pt x="8318" y="2141"/>
                    <a:pt x="7861" y="2141"/>
                  </a:cubicBezTo>
                  <a:cubicBezTo>
                    <a:pt x="7855" y="2141"/>
                    <a:pt x="7849" y="2141"/>
                    <a:pt x="7843" y="2141"/>
                  </a:cubicBezTo>
                  <a:cubicBezTo>
                    <a:pt x="6971" y="2131"/>
                    <a:pt x="6277" y="1405"/>
                    <a:pt x="6277" y="533"/>
                  </a:cubicBezTo>
                  <a:lnTo>
                    <a:pt x="6277" y="415"/>
                  </a:lnTo>
                  <a:cubicBezTo>
                    <a:pt x="6268" y="139"/>
                    <a:pt x="6069" y="1"/>
                    <a:pt x="5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7"/>
          <p:cNvGrpSpPr/>
          <p:nvPr/>
        </p:nvGrpSpPr>
        <p:grpSpPr>
          <a:xfrm>
            <a:off x="834407" y="3506811"/>
            <a:ext cx="332803" cy="319200"/>
            <a:chOff x="6182210" y="2830682"/>
            <a:chExt cx="473741" cy="454377"/>
          </a:xfrm>
        </p:grpSpPr>
        <p:sp>
          <p:nvSpPr>
            <p:cNvPr id="198" name="Google Shape;198;p37"/>
            <p:cNvSpPr/>
            <p:nvPr/>
          </p:nvSpPr>
          <p:spPr>
            <a:xfrm>
              <a:off x="6365197" y="3259433"/>
              <a:ext cx="168779" cy="25626"/>
            </a:xfrm>
            <a:custGeom>
              <a:rect b="b" l="l" r="r" t="t"/>
              <a:pathLst>
                <a:path extrusionOk="0" h="945" w="6224">
                  <a:moveTo>
                    <a:pt x="199" y="1"/>
                  </a:moveTo>
                  <a:lnTo>
                    <a:pt x="29" y="462"/>
                  </a:lnTo>
                  <a:cubicBezTo>
                    <a:pt x="0" y="540"/>
                    <a:pt x="47" y="627"/>
                    <a:pt x="126" y="650"/>
                  </a:cubicBezTo>
                  <a:cubicBezTo>
                    <a:pt x="835" y="848"/>
                    <a:pt x="1580" y="945"/>
                    <a:pt x="2327" y="945"/>
                  </a:cubicBezTo>
                  <a:cubicBezTo>
                    <a:pt x="3685" y="945"/>
                    <a:pt x="5050" y="624"/>
                    <a:pt x="6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7"/>
            <p:cNvSpPr/>
            <p:nvPr/>
          </p:nvSpPr>
          <p:spPr>
            <a:xfrm>
              <a:off x="6182210" y="3002280"/>
              <a:ext cx="226404" cy="261575"/>
            </a:xfrm>
            <a:custGeom>
              <a:rect b="b" l="l" r="r" t="t"/>
              <a:pathLst>
                <a:path extrusionOk="0" h="9646" w="8349">
                  <a:moveTo>
                    <a:pt x="1076" y="1"/>
                  </a:moveTo>
                  <a:cubicBezTo>
                    <a:pt x="1005" y="1"/>
                    <a:pt x="939" y="52"/>
                    <a:pt x="922" y="122"/>
                  </a:cubicBezTo>
                  <a:cubicBezTo>
                    <a:pt x="0" y="3933"/>
                    <a:pt x="1981" y="7993"/>
                    <a:pt x="5525" y="9631"/>
                  </a:cubicBezTo>
                  <a:cubicBezTo>
                    <a:pt x="5547" y="9641"/>
                    <a:pt x="5570" y="9646"/>
                    <a:pt x="5593" y="9646"/>
                  </a:cubicBezTo>
                  <a:cubicBezTo>
                    <a:pt x="5656" y="9646"/>
                    <a:pt x="5716" y="9608"/>
                    <a:pt x="5740" y="9544"/>
                  </a:cubicBezTo>
                  <a:lnTo>
                    <a:pt x="8320" y="2537"/>
                  </a:lnTo>
                  <a:cubicBezTo>
                    <a:pt x="8349" y="2453"/>
                    <a:pt x="8304" y="2362"/>
                    <a:pt x="8218" y="2333"/>
                  </a:cubicBezTo>
                  <a:lnTo>
                    <a:pt x="1127" y="9"/>
                  </a:lnTo>
                  <a:cubicBezTo>
                    <a:pt x="1110" y="3"/>
                    <a:pt x="1093"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7"/>
            <p:cNvSpPr/>
            <p:nvPr/>
          </p:nvSpPr>
          <p:spPr>
            <a:xfrm>
              <a:off x="6381793" y="3195572"/>
              <a:ext cx="228112" cy="33626"/>
            </a:xfrm>
            <a:custGeom>
              <a:rect b="b" l="l" r="r" t="t"/>
              <a:pathLst>
                <a:path extrusionOk="0" h="1240" w="8412">
                  <a:moveTo>
                    <a:pt x="459" y="1"/>
                  </a:moveTo>
                  <a:lnTo>
                    <a:pt x="1" y="1240"/>
                  </a:lnTo>
                  <a:lnTo>
                    <a:pt x="7246" y="1240"/>
                  </a:lnTo>
                  <a:cubicBezTo>
                    <a:pt x="7673" y="871"/>
                    <a:pt x="8069" y="446"/>
                    <a:pt x="8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7"/>
            <p:cNvSpPr/>
            <p:nvPr/>
          </p:nvSpPr>
          <p:spPr>
            <a:xfrm>
              <a:off x="6218493" y="2830682"/>
              <a:ext cx="195382" cy="204276"/>
            </a:xfrm>
            <a:custGeom>
              <a:rect b="b" l="l" r="r" t="t"/>
              <a:pathLst>
                <a:path extrusionOk="0" h="7533" w="7205">
                  <a:moveTo>
                    <a:pt x="7049" y="0"/>
                  </a:moveTo>
                  <a:cubicBezTo>
                    <a:pt x="7043" y="0"/>
                    <a:pt x="7037" y="0"/>
                    <a:pt x="7031" y="1"/>
                  </a:cubicBezTo>
                  <a:cubicBezTo>
                    <a:pt x="5064" y="169"/>
                    <a:pt x="3236" y="1015"/>
                    <a:pt x="1824" y="2427"/>
                  </a:cubicBezTo>
                  <a:cubicBezTo>
                    <a:pt x="1057" y="3197"/>
                    <a:pt x="454" y="4090"/>
                    <a:pt x="38" y="5062"/>
                  </a:cubicBezTo>
                  <a:cubicBezTo>
                    <a:pt x="1" y="5151"/>
                    <a:pt x="43" y="5250"/>
                    <a:pt x="132" y="5279"/>
                  </a:cubicBezTo>
                  <a:lnTo>
                    <a:pt x="6995" y="7524"/>
                  </a:lnTo>
                  <a:cubicBezTo>
                    <a:pt x="7012" y="7530"/>
                    <a:pt x="7029" y="7532"/>
                    <a:pt x="7045" y="7532"/>
                  </a:cubicBezTo>
                  <a:cubicBezTo>
                    <a:pt x="7129" y="7532"/>
                    <a:pt x="7204" y="7464"/>
                    <a:pt x="7204" y="7375"/>
                  </a:cubicBezTo>
                  <a:lnTo>
                    <a:pt x="7204" y="158"/>
                  </a:lnTo>
                  <a:cubicBezTo>
                    <a:pt x="7204" y="72"/>
                    <a:pt x="7135" y="0"/>
                    <a:pt x="7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7"/>
            <p:cNvSpPr/>
            <p:nvPr/>
          </p:nvSpPr>
          <p:spPr>
            <a:xfrm>
              <a:off x="6405250" y="3134856"/>
              <a:ext cx="237766" cy="30561"/>
            </a:xfrm>
            <a:custGeom>
              <a:rect b="b" l="l" r="r" t="t"/>
              <a:pathLst>
                <a:path extrusionOk="0" h="1127" w="8768">
                  <a:moveTo>
                    <a:pt x="417" y="0"/>
                  </a:moveTo>
                  <a:lnTo>
                    <a:pt x="0" y="1127"/>
                  </a:lnTo>
                  <a:lnTo>
                    <a:pt x="8265" y="1127"/>
                  </a:lnTo>
                  <a:cubicBezTo>
                    <a:pt x="8461" y="765"/>
                    <a:pt x="8629" y="388"/>
                    <a:pt x="8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7"/>
            <p:cNvSpPr/>
            <p:nvPr/>
          </p:nvSpPr>
          <p:spPr>
            <a:xfrm>
              <a:off x="6427703" y="3072568"/>
              <a:ext cx="228248" cy="32053"/>
            </a:xfrm>
            <a:custGeom>
              <a:rect b="b" l="l" r="r" t="t"/>
              <a:pathLst>
                <a:path extrusionOk="0" h="1182" w="8417">
                  <a:moveTo>
                    <a:pt x="498" y="0"/>
                  </a:moveTo>
                  <a:cubicBezTo>
                    <a:pt x="459" y="0"/>
                    <a:pt x="427" y="24"/>
                    <a:pt x="414" y="58"/>
                  </a:cubicBezTo>
                  <a:lnTo>
                    <a:pt x="0" y="1182"/>
                  </a:lnTo>
                  <a:lnTo>
                    <a:pt x="8262" y="1182"/>
                  </a:lnTo>
                  <a:cubicBezTo>
                    <a:pt x="8330" y="851"/>
                    <a:pt x="8380" y="514"/>
                    <a:pt x="8408" y="173"/>
                  </a:cubicBezTo>
                  <a:cubicBezTo>
                    <a:pt x="8416" y="79"/>
                    <a:pt x="8340" y="0"/>
                    <a:pt x="8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7"/>
            <p:cNvSpPr/>
            <p:nvPr/>
          </p:nvSpPr>
          <p:spPr>
            <a:xfrm>
              <a:off x="6470168" y="2943734"/>
              <a:ext cx="26738" cy="76010"/>
            </a:xfrm>
            <a:custGeom>
              <a:rect b="b" l="l" r="r" t="t"/>
              <a:pathLst>
                <a:path extrusionOk="0" h="2803" w="986">
                  <a:moveTo>
                    <a:pt x="493" y="1"/>
                  </a:moveTo>
                  <a:cubicBezTo>
                    <a:pt x="253" y="1"/>
                    <a:pt x="14" y="165"/>
                    <a:pt x="1" y="492"/>
                  </a:cubicBezTo>
                  <a:lnTo>
                    <a:pt x="1" y="2312"/>
                  </a:lnTo>
                  <a:cubicBezTo>
                    <a:pt x="3" y="2582"/>
                    <a:pt x="223" y="2802"/>
                    <a:pt x="493" y="2802"/>
                  </a:cubicBezTo>
                  <a:cubicBezTo>
                    <a:pt x="765" y="2802"/>
                    <a:pt x="985" y="2582"/>
                    <a:pt x="985" y="2312"/>
                  </a:cubicBezTo>
                  <a:lnTo>
                    <a:pt x="985" y="492"/>
                  </a:lnTo>
                  <a:cubicBezTo>
                    <a:pt x="972" y="165"/>
                    <a:pt x="733" y="1"/>
                    <a:pt x="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6524023" y="2913416"/>
              <a:ext cx="26792" cy="106328"/>
            </a:xfrm>
            <a:custGeom>
              <a:rect b="b" l="l" r="r" t="t"/>
              <a:pathLst>
                <a:path extrusionOk="0" h="3921" w="988">
                  <a:moveTo>
                    <a:pt x="494" y="0"/>
                  </a:moveTo>
                  <a:cubicBezTo>
                    <a:pt x="254" y="0"/>
                    <a:pt x="13" y="164"/>
                    <a:pt x="0" y="492"/>
                  </a:cubicBezTo>
                  <a:lnTo>
                    <a:pt x="0" y="3430"/>
                  </a:lnTo>
                  <a:cubicBezTo>
                    <a:pt x="5" y="3700"/>
                    <a:pt x="223" y="3920"/>
                    <a:pt x="495" y="3920"/>
                  </a:cubicBezTo>
                  <a:cubicBezTo>
                    <a:pt x="768" y="3920"/>
                    <a:pt x="988" y="3700"/>
                    <a:pt x="988" y="3430"/>
                  </a:cubicBezTo>
                  <a:lnTo>
                    <a:pt x="988" y="492"/>
                  </a:lnTo>
                  <a:cubicBezTo>
                    <a:pt x="975" y="164"/>
                    <a:pt x="734"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6577932" y="2872144"/>
              <a:ext cx="26738" cy="147601"/>
            </a:xfrm>
            <a:custGeom>
              <a:rect b="b" l="l" r="r" t="t"/>
              <a:pathLst>
                <a:path extrusionOk="0" h="5443" w="986">
                  <a:moveTo>
                    <a:pt x="493" y="0"/>
                  </a:moveTo>
                  <a:cubicBezTo>
                    <a:pt x="253" y="0"/>
                    <a:pt x="13" y="164"/>
                    <a:pt x="0" y="492"/>
                  </a:cubicBezTo>
                  <a:lnTo>
                    <a:pt x="0" y="4952"/>
                  </a:lnTo>
                  <a:cubicBezTo>
                    <a:pt x="3" y="5222"/>
                    <a:pt x="223" y="5442"/>
                    <a:pt x="495" y="5442"/>
                  </a:cubicBezTo>
                  <a:cubicBezTo>
                    <a:pt x="768" y="5442"/>
                    <a:pt x="985" y="5222"/>
                    <a:pt x="985" y="4952"/>
                  </a:cubicBezTo>
                  <a:lnTo>
                    <a:pt x="985" y="492"/>
                  </a:lnTo>
                  <a:cubicBezTo>
                    <a:pt x="972" y="164"/>
                    <a:pt x="732"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a:t>
            </a:r>
            <a:r>
              <a:rPr lang="en"/>
              <a:t> OPTIONS: </a:t>
            </a:r>
            <a:r>
              <a:rPr b="1" lang="en"/>
              <a:t>RISKS</a:t>
            </a:r>
            <a:endParaRPr b="1"/>
          </a:p>
        </p:txBody>
      </p:sp>
      <p:sp>
        <p:nvSpPr>
          <p:cNvPr id="398" name="Google Shape;398;p46"/>
          <p:cNvSpPr txBox="1"/>
          <p:nvPr/>
        </p:nvSpPr>
        <p:spPr>
          <a:xfrm>
            <a:off x="1080725" y="3494981"/>
            <a:ext cx="2512800" cy="7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MARKET PENETRATION</a:t>
            </a:r>
            <a:r>
              <a:rPr b="1" lang="en" sz="2200">
                <a:solidFill>
                  <a:schemeClr val="dk1"/>
                </a:solidFill>
                <a:latin typeface="Khand"/>
                <a:ea typeface="Khand"/>
                <a:cs typeface="Khand"/>
                <a:sym typeface="Khand"/>
              </a:rPr>
              <a:t> STRATEGY</a:t>
            </a:r>
            <a:endParaRPr b="1" sz="2200">
              <a:solidFill>
                <a:schemeClr val="dk1"/>
              </a:solidFill>
              <a:latin typeface="Khand"/>
              <a:ea typeface="Khand"/>
              <a:cs typeface="Khand"/>
              <a:sym typeface="Khand"/>
            </a:endParaRPr>
          </a:p>
        </p:txBody>
      </p:sp>
      <p:sp>
        <p:nvSpPr>
          <p:cNvPr id="399" name="Google Shape;399;p46"/>
          <p:cNvSpPr txBox="1"/>
          <p:nvPr/>
        </p:nvSpPr>
        <p:spPr>
          <a:xfrm>
            <a:off x="1808075" y="4238100"/>
            <a:ext cx="10581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Current</a:t>
            </a:r>
            <a:endParaRPr>
              <a:solidFill>
                <a:schemeClr val="dk1"/>
              </a:solidFill>
              <a:latin typeface="Red Hat Text"/>
              <a:ea typeface="Red Hat Text"/>
              <a:cs typeface="Red Hat Text"/>
              <a:sym typeface="Red Hat Text"/>
            </a:endParaRPr>
          </a:p>
        </p:txBody>
      </p:sp>
      <p:sp>
        <p:nvSpPr>
          <p:cNvPr id="400" name="Google Shape;400;p46"/>
          <p:cNvSpPr/>
          <p:nvPr/>
        </p:nvSpPr>
        <p:spPr>
          <a:xfrm>
            <a:off x="2047850" y="2888750"/>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txBox="1"/>
          <p:nvPr/>
        </p:nvSpPr>
        <p:spPr>
          <a:xfrm>
            <a:off x="1080725" y="1959431"/>
            <a:ext cx="2512800" cy="7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MARKET DEVELOPMENT </a:t>
            </a:r>
            <a:r>
              <a:rPr b="1" lang="en" sz="2200">
                <a:solidFill>
                  <a:schemeClr val="dk1"/>
                </a:solidFill>
                <a:latin typeface="Khand"/>
                <a:ea typeface="Khand"/>
                <a:cs typeface="Khand"/>
                <a:sym typeface="Khand"/>
              </a:rPr>
              <a:t>STRATEGY</a:t>
            </a:r>
            <a:endParaRPr b="1" sz="2200">
              <a:solidFill>
                <a:schemeClr val="dk1"/>
              </a:solidFill>
              <a:latin typeface="Khand"/>
              <a:ea typeface="Khand"/>
              <a:cs typeface="Khand"/>
              <a:sym typeface="Khand"/>
            </a:endParaRPr>
          </a:p>
        </p:txBody>
      </p:sp>
      <p:sp>
        <p:nvSpPr>
          <p:cNvPr id="402" name="Google Shape;402;p46"/>
          <p:cNvSpPr/>
          <p:nvPr/>
        </p:nvSpPr>
        <p:spPr>
          <a:xfrm>
            <a:off x="2047850" y="1353200"/>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
          <p:cNvSpPr txBox="1"/>
          <p:nvPr/>
        </p:nvSpPr>
        <p:spPr>
          <a:xfrm>
            <a:off x="3867450" y="3494981"/>
            <a:ext cx="2512800" cy="7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PRODUCT DEVELOPMENT </a:t>
            </a:r>
            <a:r>
              <a:rPr b="1" lang="en" sz="2200">
                <a:solidFill>
                  <a:schemeClr val="dk1"/>
                </a:solidFill>
                <a:latin typeface="Khand"/>
                <a:ea typeface="Khand"/>
                <a:cs typeface="Khand"/>
                <a:sym typeface="Khand"/>
              </a:rPr>
              <a:t>STRATEGY</a:t>
            </a:r>
            <a:endParaRPr b="1" sz="2200">
              <a:solidFill>
                <a:schemeClr val="dk1"/>
              </a:solidFill>
              <a:latin typeface="Khand"/>
              <a:ea typeface="Khand"/>
              <a:cs typeface="Khand"/>
              <a:sym typeface="Khand"/>
            </a:endParaRPr>
          </a:p>
        </p:txBody>
      </p:sp>
      <p:sp>
        <p:nvSpPr>
          <p:cNvPr id="404" name="Google Shape;404;p46"/>
          <p:cNvSpPr txBox="1"/>
          <p:nvPr/>
        </p:nvSpPr>
        <p:spPr>
          <a:xfrm>
            <a:off x="4594850" y="4238100"/>
            <a:ext cx="10581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New</a:t>
            </a:r>
            <a:endParaRPr>
              <a:solidFill>
                <a:schemeClr val="dk1"/>
              </a:solidFill>
              <a:latin typeface="Red Hat Text"/>
              <a:ea typeface="Red Hat Text"/>
              <a:cs typeface="Red Hat Text"/>
              <a:sym typeface="Red Hat Text"/>
            </a:endParaRPr>
          </a:p>
        </p:txBody>
      </p:sp>
      <p:sp>
        <p:nvSpPr>
          <p:cNvPr id="405" name="Google Shape;405;p46"/>
          <p:cNvSpPr/>
          <p:nvPr/>
        </p:nvSpPr>
        <p:spPr>
          <a:xfrm>
            <a:off x="4834575" y="2888750"/>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6"/>
          <p:cNvSpPr txBox="1"/>
          <p:nvPr/>
        </p:nvSpPr>
        <p:spPr>
          <a:xfrm>
            <a:off x="3867450" y="1959431"/>
            <a:ext cx="2512800" cy="79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DIVERSIFICATION</a:t>
            </a:r>
            <a:r>
              <a:rPr b="1" lang="en" sz="2200">
                <a:solidFill>
                  <a:schemeClr val="dk1"/>
                </a:solidFill>
                <a:latin typeface="Khand"/>
                <a:ea typeface="Khand"/>
                <a:cs typeface="Khand"/>
                <a:sym typeface="Khand"/>
              </a:rPr>
              <a:t> STRATEGY</a:t>
            </a:r>
            <a:endParaRPr b="1" sz="2200">
              <a:solidFill>
                <a:schemeClr val="dk1"/>
              </a:solidFill>
              <a:latin typeface="Khand"/>
              <a:ea typeface="Khand"/>
              <a:cs typeface="Khand"/>
              <a:sym typeface="Khand"/>
            </a:endParaRPr>
          </a:p>
        </p:txBody>
      </p:sp>
      <p:sp>
        <p:nvSpPr>
          <p:cNvPr id="407" name="Google Shape;407;p46"/>
          <p:cNvSpPr/>
          <p:nvPr/>
        </p:nvSpPr>
        <p:spPr>
          <a:xfrm>
            <a:off x="4834575" y="1353200"/>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txBox="1"/>
          <p:nvPr/>
        </p:nvSpPr>
        <p:spPr>
          <a:xfrm rot="-5400000">
            <a:off x="373650" y="3317024"/>
            <a:ext cx="10581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Current</a:t>
            </a:r>
            <a:endParaRPr>
              <a:solidFill>
                <a:schemeClr val="dk1"/>
              </a:solidFill>
              <a:latin typeface="Red Hat Text"/>
              <a:ea typeface="Red Hat Text"/>
              <a:cs typeface="Red Hat Text"/>
              <a:sym typeface="Red Hat Text"/>
            </a:endParaRPr>
          </a:p>
        </p:txBody>
      </p:sp>
      <p:sp>
        <p:nvSpPr>
          <p:cNvPr id="409" name="Google Shape;409;p46"/>
          <p:cNvSpPr txBox="1"/>
          <p:nvPr/>
        </p:nvSpPr>
        <p:spPr>
          <a:xfrm rot="-5400000">
            <a:off x="373650" y="1875338"/>
            <a:ext cx="10581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New</a:t>
            </a:r>
            <a:endParaRPr>
              <a:solidFill>
                <a:schemeClr val="dk1"/>
              </a:solidFill>
              <a:latin typeface="Red Hat Text"/>
              <a:ea typeface="Red Hat Text"/>
              <a:cs typeface="Red Hat Text"/>
              <a:sym typeface="Red Hat Text"/>
            </a:endParaRPr>
          </a:p>
        </p:txBody>
      </p:sp>
      <p:cxnSp>
        <p:nvCxnSpPr>
          <p:cNvPr id="410" name="Google Shape;410;p46"/>
          <p:cNvCxnSpPr/>
          <p:nvPr/>
        </p:nvCxnSpPr>
        <p:spPr>
          <a:xfrm>
            <a:off x="720000" y="2761350"/>
            <a:ext cx="5660400" cy="0"/>
          </a:xfrm>
          <a:prstGeom prst="straightConnector1">
            <a:avLst/>
          </a:prstGeom>
          <a:noFill/>
          <a:ln cap="flat" cmpd="sng" w="9525">
            <a:solidFill>
              <a:schemeClr val="dk1"/>
            </a:solidFill>
            <a:prstDash val="solid"/>
            <a:round/>
            <a:headEnd len="med" w="med" type="none"/>
            <a:tailEnd len="med" w="med" type="none"/>
          </a:ln>
        </p:spPr>
      </p:cxnSp>
      <p:cxnSp>
        <p:nvCxnSpPr>
          <p:cNvPr id="411" name="Google Shape;411;p46"/>
          <p:cNvCxnSpPr/>
          <p:nvPr/>
        </p:nvCxnSpPr>
        <p:spPr>
          <a:xfrm>
            <a:off x="3730488" y="1353200"/>
            <a:ext cx="0" cy="3250200"/>
          </a:xfrm>
          <a:prstGeom prst="straightConnector1">
            <a:avLst/>
          </a:prstGeom>
          <a:noFill/>
          <a:ln cap="flat" cmpd="sng" w="9525">
            <a:solidFill>
              <a:schemeClr val="dk1"/>
            </a:solidFill>
            <a:prstDash val="solid"/>
            <a:round/>
            <a:headEnd len="med" w="med" type="none"/>
            <a:tailEnd len="med" w="med" type="none"/>
          </a:ln>
        </p:spPr>
      </p:cxnSp>
      <p:cxnSp>
        <p:nvCxnSpPr>
          <p:cNvPr id="412" name="Google Shape;412;p46"/>
          <p:cNvCxnSpPr/>
          <p:nvPr/>
        </p:nvCxnSpPr>
        <p:spPr>
          <a:xfrm>
            <a:off x="720000" y="4238100"/>
            <a:ext cx="5660400" cy="0"/>
          </a:xfrm>
          <a:prstGeom prst="straightConnector1">
            <a:avLst/>
          </a:prstGeom>
          <a:noFill/>
          <a:ln cap="flat" cmpd="sng" w="9525">
            <a:solidFill>
              <a:schemeClr val="dk1"/>
            </a:solidFill>
            <a:prstDash val="solid"/>
            <a:round/>
            <a:headEnd len="med" w="med" type="none"/>
            <a:tailEnd len="med" w="med" type="none"/>
          </a:ln>
        </p:spPr>
      </p:cxnSp>
      <p:sp>
        <p:nvSpPr>
          <p:cNvPr id="413" name="Google Shape;413;p46"/>
          <p:cNvSpPr txBox="1"/>
          <p:nvPr/>
        </p:nvSpPr>
        <p:spPr>
          <a:xfrm>
            <a:off x="6739200" y="3550388"/>
            <a:ext cx="1684800" cy="6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Recommended strategic option</a:t>
            </a:r>
            <a:endParaRPr>
              <a:solidFill>
                <a:schemeClr val="dk1"/>
              </a:solidFill>
              <a:latin typeface="Red Hat Text"/>
              <a:ea typeface="Red Hat Text"/>
              <a:cs typeface="Red Hat Text"/>
              <a:sym typeface="Red Hat Text"/>
            </a:endParaRPr>
          </a:p>
        </p:txBody>
      </p:sp>
      <p:sp>
        <p:nvSpPr>
          <p:cNvPr id="414" name="Google Shape;414;p46"/>
          <p:cNvSpPr/>
          <p:nvPr/>
        </p:nvSpPr>
        <p:spPr>
          <a:xfrm>
            <a:off x="7398750" y="3214263"/>
            <a:ext cx="365400" cy="365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6"/>
          <p:cNvSpPr txBox="1"/>
          <p:nvPr/>
        </p:nvSpPr>
        <p:spPr>
          <a:xfrm>
            <a:off x="6739200" y="2138438"/>
            <a:ext cx="1684800" cy="6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Not r</a:t>
            </a:r>
            <a:r>
              <a:rPr lang="en">
                <a:solidFill>
                  <a:schemeClr val="dk1"/>
                </a:solidFill>
                <a:latin typeface="Red Hat Text"/>
                <a:ea typeface="Red Hat Text"/>
                <a:cs typeface="Red Hat Text"/>
                <a:sym typeface="Red Hat Text"/>
              </a:rPr>
              <a:t>ecommended strategic options</a:t>
            </a:r>
            <a:endParaRPr>
              <a:solidFill>
                <a:schemeClr val="dk1"/>
              </a:solidFill>
              <a:latin typeface="Red Hat Text"/>
              <a:ea typeface="Red Hat Text"/>
              <a:cs typeface="Red Hat Text"/>
              <a:sym typeface="Red Hat Text"/>
            </a:endParaRPr>
          </a:p>
        </p:txBody>
      </p:sp>
      <p:sp>
        <p:nvSpPr>
          <p:cNvPr id="416" name="Google Shape;416;p46"/>
          <p:cNvSpPr/>
          <p:nvPr/>
        </p:nvSpPr>
        <p:spPr>
          <a:xfrm>
            <a:off x="7398750" y="1802313"/>
            <a:ext cx="365400" cy="365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6"/>
          <p:cNvGrpSpPr/>
          <p:nvPr/>
        </p:nvGrpSpPr>
        <p:grpSpPr>
          <a:xfrm>
            <a:off x="2184438" y="3008653"/>
            <a:ext cx="305386" cy="338602"/>
            <a:chOff x="3300325" y="249875"/>
            <a:chExt cx="433725" cy="480900"/>
          </a:xfrm>
        </p:grpSpPr>
        <p:sp>
          <p:nvSpPr>
            <p:cNvPr id="418" name="Google Shape;418;p4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 name="Google Shape;419;p4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 name="Google Shape;420;p4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 name="Google Shape;421;p4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 name="Google Shape;422;p4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4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 name="Google Shape;424;p46"/>
          <p:cNvGrpSpPr/>
          <p:nvPr/>
        </p:nvGrpSpPr>
        <p:grpSpPr>
          <a:xfrm>
            <a:off x="4954148" y="3008317"/>
            <a:ext cx="339253" cy="339253"/>
            <a:chOff x="2085525" y="4992125"/>
            <a:chExt cx="481825" cy="481825"/>
          </a:xfrm>
        </p:grpSpPr>
        <p:sp>
          <p:nvSpPr>
            <p:cNvPr id="425" name="Google Shape;425;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 name="Google Shape;426;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 name="Google Shape;427;p46"/>
          <p:cNvGrpSpPr/>
          <p:nvPr/>
        </p:nvGrpSpPr>
        <p:grpSpPr>
          <a:xfrm>
            <a:off x="4954148" y="1472767"/>
            <a:ext cx="339253" cy="339253"/>
            <a:chOff x="2085525" y="4992125"/>
            <a:chExt cx="481825" cy="481825"/>
          </a:xfrm>
        </p:grpSpPr>
        <p:sp>
          <p:nvSpPr>
            <p:cNvPr id="428" name="Google Shape;428;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 name="Google Shape;430;p46"/>
          <p:cNvGrpSpPr/>
          <p:nvPr/>
        </p:nvGrpSpPr>
        <p:grpSpPr>
          <a:xfrm>
            <a:off x="2167598" y="1472767"/>
            <a:ext cx="339253" cy="339253"/>
            <a:chOff x="2085525" y="4992125"/>
            <a:chExt cx="481825" cy="481825"/>
          </a:xfrm>
        </p:grpSpPr>
        <p:sp>
          <p:nvSpPr>
            <p:cNvPr id="431" name="Google Shape;431;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 name="Google Shape;433;p46"/>
          <p:cNvGrpSpPr/>
          <p:nvPr/>
        </p:nvGrpSpPr>
        <p:grpSpPr>
          <a:xfrm>
            <a:off x="7469025" y="3272156"/>
            <a:ext cx="225147" cy="249635"/>
            <a:chOff x="3300325" y="249875"/>
            <a:chExt cx="433725" cy="480900"/>
          </a:xfrm>
        </p:grpSpPr>
        <p:sp>
          <p:nvSpPr>
            <p:cNvPr id="434" name="Google Shape;434;p4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 name="Google Shape;435;p4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 name="Google Shape;436;p4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 name="Google Shape;437;p4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 name="Google Shape;438;p4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 name="Google Shape;439;p4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 name="Google Shape;440;p46"/>
          <p:cNvGrpSpPr/>
          <p:nvPr/>
        </p:nvGrpSpPr>
        <p:grpSpPr>
          <a:xfrm>
            <a:off x="7456545" y="1859973"/>
            <a:ext cx="250115" cy="250115"/>
            <a:chOff x="2085525" y="4992125"/>
            <a:chExt cx="481825" cy="481825"/>
          </a:xfrm>
        </p:grpSpPr>
        <p:sp>
          <p:nvSpPr>
            <p:cNvPr id="441" name="Google Shape;441;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 name="Google Shape;442;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7" title="Gráfico">
            <a:hlinkClick r:id="rId3"/>
          </p:cNvPr>
          <p:cNvPicPr preferRelativeResize="0"/>
          <p:nvPr/>
        </p:nvPicPr>
        <p:blipFill>
          <a:blip r:embed="rId4">
            <a:alphaModFix/>
          </a:blip>
          <a:stretch>
            <a:fillRect/>
          </a:stretch>
        </p:blipFill>
        <p:spPr>
          <a:xfrm>
            <a:off x="1491650" y="1413050"/>
            <a:ext cx="3856700" cy="2266028"/>
          </a:xfrm>
          <a:prstGeom prst="rect">
            <a:avLst/>
          </a:prstGeom>
          <a:noFill/>
          <a:ln>
            <a:noFill/>
          </a:ln>
        </p:spPr>
      </p:pic>
      <p:sp>
        <p:nvSpPr>
          <p:cNvPr id="448" name="Google Shape;448;p4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IMPACT OF THE </a:t>
            </a:r>
            <a:r>
              <a:rPr b="1" lang="en"/>
              <a:t>RISKS</a:t>
            </a:r>
            <a:endParaRPr b="1"/>
          </a:p>
        </p:txBody>
      </p:sp>
      <p:sp>
        <p:nvSpPr>
          <p:cNvPr id="449" name="Google Shape;449;p47"/>
          <p:cNvSpPr txBox="1"/>
          <p:nvPr/>
        </p:nvSpPr>
        <p:spPr>
          <a:xfrm>
            <a:off x="6367350" y="3716749"/>
            <a:ext cx="2063400" cy="42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AREA </a:t>
            </a:r>
            <a:r>
              <a:rPr b="1" lang="en" sz="2200">
                <a:solidFill>
                  <a:schemeClr val="dk1"/>
                </a:solidFill>
                <a:latin typeface="Khand"/>
                <a:ea typeface="Khand"/>
                <a:cs typeface="Khand"/>
                <a:sym typeface="Khand"/>
              </a:rPr>
              <a:t>C</a:t>
            </a:r>
            <a:endParaRPr b="1" sz="2200">
              <a:solidFill>
                <a:schemeClr val="dk1"/>
              </a:solidFill>
              <a:latin typeface="Khand"/>
              <a:ea typeface="Khand"/>
              <a:cs typeface="Khand"/>
              <a:sym typeface="Khand"/>
            </a:endParaRPr>
          </a:p>
        </p:txBody>
      </p:sp>
      <p:sp>
        <p:nvSpPr>
          <p:cNvPr id="450" name="Google Shape;450;p47"/>
          <p:cNvSpPr txBox="1"/>
          <p:nvPr/>
        </p:nvSpPr>
        <p:spPr>
          <a:xfrm>
            <a:off x="6367368" y="3987100"/>
            <a:ext cx="20634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30E00"/>
              </a:buClr>
              <a:buSzPts val="1100"/>
              <a:buFont typeface="Arial"/>
              <a:buNone/>
            </a:pPr>
            <a:r>
              <a:rPr b="1" lang="en">
                <a:solidFill>
                  <a:schemeClr val="dk1"/>
                </a:solidFill>
                <a:latin typeface="Red Hat Text"/>
                <a:ea typeface="Red Hat Text"/>
                <a:cs typeface="Red Hat Text"/>
                <a:sym typeface="Red Hat Text"/>
              </a:rPr>
              <a:t>Earth</a:t>
            </a:r>
            <a:r>
              <a:rPr lang="en">
                <a:solidFill>
                  <a:schemeClr val="dk1"/>
                </a:solidFill>
                <a:latin typeface="Red Hat Text"/>
                <a:ea typeface="Red Hat Text"/>
                <a:cs typeface="Red Hat Text"/>
                <a:sym typeface="Red Hat Text"/>
              </a:rPr>
              <a:t> is the only planet that harbors life</a:t>
            </a:r>
            <a:endParaRPr b="1">
              <a:solidFill>
                <a:schemeClr val="dk1"/>
              </a:solidFill>
              <a:latin typeface="Red Hat Text"/>
              <a:ea typeface="Red Hat Text"/>
              <a:cs typeface="Red Hat Text"/>
              <a:sym typeface="Red Hat Text"/>
            </a:endParaRPr>
          </a:p>
        </p:txBody>
      </p:sp>
      <p:sp>
        <p:nvSpPr>
          <p:cNvPr id="451" name="Google Shape;451;p47"/>
          <p:cNvSpPr txBox="1"/>
          <p:nvPr/>
        </p:nvSpPr>
        <p:spPr>
          <a:xfrm>
            <a:off x="6367350" y="1324750"/>
            <a:ext cx="2063400" cy="42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AREA </a:t>
            </a:r>
            <a:r>
              <a:rPr b="1" lang="en" sz="2200">
                <a:solidFill>
                  <a:schemeClr val="dk1"/>
                </a:solidFill>
                <a:latin typeface="Khand"/>
                <a:ea typeface="Khand"/>
                <a:cs typeface="Khand"/>
                <a:sym typeface="Khand"/>
              </a:rPr>
              <a:t>A</a:t>
            </a:r>
            <a:endParaRPr b="1" sz="2200">
              <a:solidFill>
                <a:schemeClr val="dk1"/>
              </a:solidFill>
              <a:latin typeface="Khand"/>
              <a:ea typeface="Khand"/>
              <a:cs typeface="Khand"/>
              <a:sym typeface="Khand"/>
            </a:endParaRPr>
          </a:p>
        </p:txBody>
      </p:sp>
      <p:sp>
        <p:nvSpPr>
          <p:cNvPr id="452" name="Google Shape;452;p47"/>
          <p:cNvSpPr txBox="1"/>
          <p:nvPr/>
        </p:nvSpPr>
        <p:spPr>
          <a:xfrm>
            <a:off x="6367368" y="1595201"/>
            <a:ext cx="20634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30E00"/>
              </a:buClr>
              <a:buSzPts val="1100"/>
              <a:buFont typeface="Arial"/>
              <a:buNone/>
            </a:pPr>
            <a:r>
              <a:rPr b="1" lang="en">
                <a:solidFill>
                  <a:schemeClr val="dk1"/>
                </a:solidFill>
                <a:latin typeface="Red Hat Text"/>
                <a:ea typeface="Red Hat Text"/>
                <a:cs typeface="Red Hat Text"/>
                <a:sym typeface="Red Hat Text"/>
              </a:rPr>
              <a:t>Mercury</a:t>
            </a:r>
            <a:r>
              <a:rPr lang="en">
                <a:solidFill>
                  <a:schemeClr val="dk1"/>
                </a:solidFill>
                <a:latin typeface="Red Hat Text"/>
                <a:ea typeface="Red Hat Text"/>
                <a:cs typeface="Red Hat Text"/>
                <a:sym typeface="Red Hat Text"/>
              </a:rPr>
              <a:t> is the closest planet to the Sun</a:t>
            </a:r>
            <a:endParaRPr b="1">
              <a:solidFill>
                <a:schemeClr val="dk1"/>
              </a:solidFill>
              <a:latin typeface="Red Hat Text"/>
              <a:ea typeface="Red Hat Text"/>
              <a:cs typeface="Red Hat Text"/>
              <a:sym typeface="Red Hat Text"/>
            </a:endParaRPr>
          </a:p>
        </p:txBody>
      </p:sp>
      <p:sp>
        <p:nvSpPr>
          <p:cNvPr id="453" name="Google Shape;453;p47"/>
          <p:cNvSpPr txBox="1"/>
          <p:nvPr/>
        </p:nvSpPr>
        <p:spPr>
          <a:xfrm>
            <a:off x="6367350" y="2520803"/>
            <a:ext cx="2063400" cy="42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AREA </a:t>
            </a:r>
            <a:r>
              <a:rPr b="1" lang="en" sz="2200">
                <a:solidFill>
                  <a:schemeClr val="dk1"/>
                </a:solidFill>
                <a:latin typeface="Khand"/>
                <a:ea typeface="Khand"/>
                <a:cs typeface="Khand"/>
                <a:sym typeface="Khand"/>
              </a:rPr>
              <a:t>B</a:t>
            </a:r>
            <a:endParaRPr b="1" sz="2200">
              <a:solidFill>
                <a:schemeClr val="dk1"/>
              </a:solidFill>
              <a:latin typeface="Khand"/>
              <a:ea typeface="Khand"/>
              <a:cs typeface="Khand"/>
              <a:sym typeface="Khand"/>
            </a:endParaRPr>
          </a:p>
        </p:txBody>
      </p:sp>
      <p:sp>
        <p:nvSpPr>
          <p:cNvPr id="454" name="Google Shape;454;p47"/>
          <p:cNvSpPr txBox="1"/>
          <p:nvPr/>
        </p:nvSpPr>
        <p:spPr>
          <a:xfrm>
            <a:off x="6367368" y="2791154"/>
            <a:ext cx="20634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30E00"/>
              </a:buClr>
              <a:buSzPts val="1100"/>
              <a:buFont typeface="Arial"/>
              <a:buNone/>
            </a:pPr>
            <a:r>
              <a:rPr b="1" lang="en">
                <a:solidFill>
                  <a:schemeClr val="dk1"/>
                </a:solidFill>
                <a:latin typeface="Red Hat Text"/>
                <a:ea typeface="Red Hat Text"/>
                <a:cs typeface="Red Hat Text"/>
                <a:sym typeface="Red Hat Text"/>
              </a:rPr>
              <a:t>Venus</a:t>
            </a:r>
            <a:r>
              <a:rPr lang="en">
                <a:solidFill>
                  <a:schemeClr val="dk1"/>
                </a:solidFill>
                <a:latin typeface="Red Hat Text"/>
                <a:ea typeface="Red Hat Text"/>
                <a:cs typeface="Red Hat Text"/>
                <a:sym typeface="Red Hat Text"/>
              </a:rPr>
              <a:t> has extremely high temperatures</a:t>
            </a:r>
            <a:endParaRPr b="1">
              <a:solidFill>
                <a:schemeClr val="dk1"/>
              </a:solidFill>
              <a:latin typeface="Red Hat Text"/>
              <a:ea typeface="Red Hat Text"/>
              <a:cs typeface="Red Hat Text"/>
              <a:sym typeface="Red Hat Text"/>
            </a:endParaRPr>
          </a:p>
        </p:txBody>
      </p:sp>
      <p:sp>
        <p:nvSpPr>
          <p:cNvPr id="455" name="Google Shape;455;p47"/>
          <p:cNvSpPr txBox="1"/>
          <p:nvPr/>
        </p:nvSpPr>
        <p:spPr>
          <a:xfrm>
            <a:off x="720000" y="4049400"/>
            <a:ext cx="4779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Follow the link in the graph to modify its data and then paste the new one here. </a:t>
            </a:r>
            <a:r>
              <a:rPr b="1" lang="en" sz="1200">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rPr>
              <a:t>For more info, click here</a:t>
            </a:r>
            <a:endParaRPr b="1" sz="1200">
              <a:solidFill>
                <a:schemeClr val="dk1"/>
              </a:solidFill>
              <a:latin typeface="Red Hat Text"/>
              <a:ea typeface="Red Hat Text"/>
              <a:cs typeface="Red Hat Text"/>
              <a:sym typeface="Red Hat Text"/>
            </a:endParaRPr>
          </a:p>
        </p:txBody>
      </p:sp>
      <p:sp>
        <p:nvSpPr>
          <p:cNvPr id="456" name="Google Shape;456;p47"/>
          <p:cNvSpPr/>
          <p:nvPr/>
        </p:nvSpPr>
        <p:spPr>
          <a:xfrm>
            <a:off x="5568050" y="1413050"/>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5568050" y="2608988"/>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5568050" y="3804938"/>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txBox="1"/>
          <p:nvPr/>
        </p:nvSpPr>
        <p:spPr>
          <a:xfrm>
            <a:off x="1776216" y="3684000"/>
            <a:ext cx="1010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Area A</a:t>
            </a:r>
            <a:endParaRPr b="1" sz="1200">
              <a:solidFill>
                <a:schemeClr val="dk1"/>
              </a:solidFill>
              <a:latin typeface="Red Hat Text"/>
              <a:ea typeface="Red Hat Text"/>
              <a:cs typeface="Red Hat Text"/>
              <a:sym typeface="Red Hat Text"/>
            </a:endParaRPr>
          </a:p>
        </p:txBody>
      </p:sp>
      <p:sp>
        <p:nvSpPr>
          <p:cNvPr id="460" name="Google Shape;460;p47"/>
          <p:cNvSpPr txBox="1"/>
          <p:nvPr/>
        </p:nvSpPr>
        <p:spPr>
          <a:xfrm>
            <a:off x="719998" y="1284750"/>
            <a:ext cx="771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100</a:t>
            </a:r>
            <a:endParaRPr b="1" sz="1200">
              <a:solidFill>
                <a:schemeClr val="dk1"/>
              </a:solidFill>
              <a:latin typeface="Red Hat Text"/>
              <a:ea typeface="Red Hat Text"/>
              <a:cs typeface="Red Hat Text"/>
              <a:sym typeface="Red Hat Text"/>
            </a:endParaRPr>
          </a:p>
        </p:txBody>
      </p:sp>
      <p:sp>
        <p:nvSpPr>
          <p:cNvPr id="461" name="Google Shape;461;p47"/>
          <p:cNvSpPr txBox="1"/>
          <p:nvPr/>
        </p:nvSpPr>
        <p:spPr>
          <a:xfrm>
            <a:off x="719998" y="3450166"/>
            <a:ext cx="771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0</a:t>
            </a:r>
            <a:endParaRPr b="1" sz="1200">
              <a:solidFill>
                <a:schemeClr val="dk1"/>
              </a:solidFill>
              <a:latin typeface="Red Hat Text"/>
              <a:ea typeface="Red Hat Text"/>
              <a:cs typeface="Red Hat Text"/>
              <a:sym typeface="Red Hat Text"/>
            </a:endParaRPr>
          </a:p>
        </p:txBody>
      </p:sp>
      <p:sp>
        <p:nvSpPr>
          <p:cNvPr id="462" name="Google Shape;462;p47"/>
          <p:cNvSpPr txBox="1"/>
          <p:nvPr/>
        </p:nvSpPr>
        <p:spPr>
          <a:xfrm>
            <a:off x="719998" y="2908812"/>
            <a:ext cx="771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25</a:t>
            </a:r>
            <a:endParaRPr b="1" sz="1200">
              <a:solidFill>
                <a:schemeClr val="dk1"/>
              </a:solidFill>
              <a:latin typeface="Red Hat Text"/>
              <a:ea typeface="Red Hat Text"/>
              <a:cs typeface="Red Hat Text"/>
              <a:sym typeface="Red Hat Text"/>
            </a:endParaRPr>
          </a:p>
        </p:txBody>
      </p:sp>
      <p:sp>
        <p:nvSpPr>
          <p:cNvPr id="463" name="Google Shape;463;p47"/>
          <p:cNvSpPr txBox="1"/>
          <p:nvPr/>
        </p:nvSpPr>
        <p:spPr>
          <a:xfrm>
            <a:off x="719998" y="2367458"/>
            <a:ext cx="771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5</a:t>
            </a:r>
            <a:r>
              <a:rPr lang="en" sz="1200">
                <a:solidFill>
                  <a:schemeClr val="dk1"/>
                </a:solidFill>
                <a:latin typeface="Red Hat Text"/>
                <a:ea typeface="Red Hat Text"/>
                <a:cs typeface="Red Hat Text"/>
                <a:sym typeface="Red Hat Text"/>
              </a:rPr>
              <a:t>0</a:t>
            </a:r>
            <a:endParaRPr b="1" sz="1200">
              <a:solidFill>
                <a:schemeClr val="dk1"/>
              </a:solidFill>
              <a:latin typeface="Red Hat Text"/>
              <a:ea typeface="Red Hat Text"/>
              <a:cs typeface="Red Hat Text"/>
              <a:sym typeface="Red Hat Text"/>
            </a:endParaRPr>
          </a:p>
        </p:txBody>
      </p:sp>
      <p:sp>
        <p:nvSpPr>
          <p:cNvPr id="464" name="Google Shape;464;p47"/>
          <p:cNvSpPr txBox="1"/>
          <p:nvPr/>
        </p:nvSpPr>
        <p:spPr>
          <a:xfrm>
            <a:off x="719998" y="1826104"/>
            <a:ext cx="771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75</a:t>
            </a:r>
            <a:endParaRPr b="1" sz="1200">
              <a:solidFill>
                <a:schemeClr val="dk1"/>
              </a:solidFill>
              <a:latin typeface="Red Hat Text"/>
              <a:ea typeface="Red Hat Text"/>
              <a:cs typeface="Red Hat Text"/>
              <a:sym typeface="Red Hat Text"/>
            </a:endParaRPr>
          </a:p>
        </p:txBody>
      </p:sp>
      <p:sp>
        <p:nvSpPr>
          <p:cNvPr id="465" name="Google Shape;465;p47"/>
          <p:cNvSpPr txBox="1"/>
          <p:nvPr/>
        </p:nvSpPr>
        <p:spPr>
          <a:xfrm>
            <a:off x="2914791" y="3684000"/>
            <a:ext cx="1010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Area B</a:t>
            </a:r>
            <a:endParaRPr b="1" sz="1200">
              <a:solidFill>
                <a:schemeClr val="dk1"/>
              </a:solidFill>
              <a:latin typeface="Red Hat Text"/>
              <a:ea typeface="Red Hat Text"/>
              <a:cs typeface="Red Hat Text"/>
              <a:sym typeface="Red Hat Text"/>
            </a:endParaRPr>
          </a:p>
        </p:txBody>
      </p:sp>
      <p:sp>
        <p:nvSpPr>
          <p:cNvPr id="466" name="Google Shape;466;p47"/>
          <p:cNvSpPr txBox="1"/>
          <p:nvPr/>
        </p:nvSpPr>
        <p:spPr>
          <a:xfrm>
            <a:off x="4034782" y="3684000"/>
            <a:ext cx="1010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Area C</a:t>
            </a:r>
            <a:endParaRPr b="1" sz="1200">
              <a:solidFill>
                <a:schemeClr val="dk1"/>
              </a:solidFill>
              <a:latin typeface="Red Hat Text"/>
              <a:ea typeface="Red Hat Text"/>
              <a:cs typeface="Red Hat Text"/>
              <a:sym typeface="Red Hat Text"/>
            </a:endParaRPr>
          </a:p>
        </p:txBody>
      </p:sp>
      <p:grpSp>
        <p:nvGrpSpPr>
          <p:cNvPr id="467" name="Google Shape;467;p47"/>
          <p:cNvGrpSpPr/>
          <p:nvPr/>
        </p:nvGrpSpPr>
        <p:grpSpPr>
          <a:xfrm>
            <a:off x="5721969" y="3988363"/>
            <a:ext cx="398061" cy="350213"/>
            <a:chOff x="2485016" y="3996479"/>
            <a:chExt cx="516425" cy="454351"/>
          </a:xfrm>
        </p:grpSpPr>
        <p:sp>
          <p:nvSpPr>
            <p:cNvPr id="468" name="Google Shape;468;p47"/>
            <p:cNvSpPr/>
            <p:nvPr/>
          </p:nvSpPr>
          <p:spPr>
            <a:xfrm>
              <a:off x="2657211" y="4059635"/>
              <a:ext cx="222689" cy="223258"/>
            </a:xfrm>
            <a:custGeom>
              <a:rect b="b" l="l" r="r" t="t"/>
              <a:pathLst>
                <a:path extrusionOk="0" h="8233" w="8212">
                  <a:moveTo>
                    <a:pt x="4105" y="3594"/>
                  </a:moveTo>
                  <a:cubicBezTo>
                    <a:pt x="4809" y="3620"/>
                    <a:pt x="4807" y="4623"/>
                    <a:pt x="4105" y="4652"/>
                  </a:cubicBezTo>
                  <a:cubicBezTo>
                    <a:pt x="3400" y="4626"/>
                    <a:pt x="3405" y="3620"/>
                    <a:pt x="4105" y="3594"/>
                  </a:cubicBezTo>
                  <a:close/>
                  <a:moveTo>
                    <a:pt x="4642" y="0"/>
                  </a:moveTo>
                  <a:lnTo>
                    <a:pt x="4639" y="1768"/>
                  </a:lnTo>
                  <a:cubicBezTo>
                    <a:pt x="4639" y="2059"/>
                    <a:pt x="4401" y="2297"/>
                    <a:pt x="4107" y="2297"/>
                  </a:cubicBezTo>
                  <a:cubicBezTo>
                    <a:pt x="3817" y="2297"/>
                    <a:pt x="3578" y="2059"/>
                    <a:pt x="3578" y="1768"/>
                  </a:cubicBezTo>
                  <a:lnTo>
                    <a:pt x="3581" y="0"/>
                  </a:lnTo>
                  <a:lnTo>
                    <a:pt x="3581" y="0"/>
                  </a:lnTo>
                  <a:cubicBezTo>
                    <a:pt x="1758" y="189"/>
                    <a:pt x="183" y="1800"/>
                    <a:pt x="0" y="3594"/>
                  </a:cubicBezTo>
                  <a:lnTo>
                    <a:pt x="1745" y="3591"/>
                  </a:lnTo>
                  <a:cubicBezTo>
                    <a:pt x="2449" y="3620"/>
                    <a:pt x="2449" y="4623"/>
                    <a:pt x="1745" y="4652"/>
                  </a:cubicBezTo>
                  <a:lnTo>
                    <a:pt x="0" y="4655"/>
                  </a:lnTo>
                  <a:cubicBezTo>
                    <a:pt x="189" y="6444"/>
                    <a:pt x="1755" y="8039"/>
                    <a:pt x="3570" y="8233"/>
                  </a:cubicBezTo>
                  <a:lnTo>
                    <a:pt x="3576" y="6473"/>
                  </a:lnTo>
                  <a:cubicBezTo>
                    <a:pt x="3576" y="6182"/>
                    <a:pt x="3814" y="5941"/>
                    <a:pt x="4105" y="5941"/>
                  </a:cubicBezTo>
                  <a:cubicBezTo>
                    <a:pt x="4395" y="5941"/>
                    <a:pt x="4636" y="6182"/>
                    <a:pt x="4636" y="6473"/>
                  </a:cubicBezTo>
                  <a:lnTo>
                    <a:pt x="4631" y="8233"/>
                  </a:lnTo>
                  <a:cubicBezTo>
                    <a:pt x="6452" y="8044"/>
                    <a:pt x="8023" y="6436"/>
                    <a:pt x="8212" y="4644"/>
                  </a:cubicBezTo>
                  <a:lnTo>
                    <a:pt x="8212" y="4644"/>
                  </a:lnTo>
                  <a:lnTo>
                    <a:pt x="6460" y="4650"/>
                  </a:lnTo>
                  <a:cubicBezTo>
                    <a:pt x="5755" y="4618"/>
                    <a:pt x="5755" y="3618"/>
                    <a:pt x="6460" y="3589"/>
                  </a:cubicBezTo>
                  <a:lnTo>
                    <a:pt x="8212" y="3583"/>
                  </a:lnTo>
                  <a:cubicBezTo>
                    <a:pt x="8023" y="1797"/>
                    <a:pt x="6457" y="191"/>
                    <a:pt x="4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2485016" y="4336855"/>
              <a:ext cx="117229" cy="113975"/>
            </a:xfrm>
            <a:custGeom>
              <a:rect b="b" l="l" r="r" t="t"/>
              <a:pathLst>
                <a:path extrusionOk="0" h="4203" w="4323">
                  <a:moveTo>
                    <a:pt x="2468" y="1"/>
                  </a:moveTo>
                  <a:lnTo>
                    <a:pt x="514" y="1957"/>
                  </a:lnTo>
                  <a:cubicBezTo>
                    <a:pt x="1" y="2471"/>
                    <a:pt x="1" y="3301"/>
                    <a:pt x="514" y="3817"/>
                  </a:cubicBezTo>
                  <a:cubicBezTo>
                    <a:pt x="771" y="4074"/>
                    <a:pt x="1107" y="4202"/>
                    <a:pt x="1443" y="4202"/>
                  </a:cubicBezTo>
                  <a:cubicBezTo>
                    <a:pt x="1778" y="4202"/>
                    <a:pt x="2114" y="4074"/>
                    <a:pt x="2371" y="3817"/>
                  </a:cubicBezTo>
                  <a:lnTo>
                    <a:pt x="4323" y="1858"/>
                  </a:lnTo>
                  <a:lnTo>
                    <a:pt x="24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2535617" y="3996479"/>
              <a:ext cx="465824" cy="350141"/>
            </a:xfrm>
            <a:custGeom>
              <a:rect b="b" l="l" r="r" t="t"/>
              <a:pathLst>
                <a:path extrusionOk="0" h="12912" w="17178">
                  <a:moveTo>
                    <a:pt x="8494" y="1241"/>
                  </a:moveTo>
                  <a:cubicBezTo>
                    <a:pt x="8527" y="1241"/>
                    <a:pt x="8559" y="1241"/>
                    <a:pt x="8591" y="1242"/>
                  </a:cubicBezTo>
                  <a:cubicBezTo>
                    <a:pt x="13356" y="1308"/>
                    <a:pt x="15446" y="6913"/>
                    <a:pt x="12269" y="10132"/>
                  </a:cubicBezTo>
                  <a:cubicBezTo>
                    <a:pt x="11241" y="11164"/>
                    <a:pt x="9914" y="11660"/>
                    <a:pt x="8598" y="11660"/>
                  </a:cubicBezTo>
                  <a:cubicBezTo>
                    <a:pt x="7246" y="11660"/>
                    <a:pt x="5905" y="11137"/>
                    <a:pt x="4911" y="10132"/>
                  </a:cubicBezTo>
                  <a:cubicBezTo>
                    <a:pt x="3913" y="9134"/>
                    <a:pt x="3410" y="7825"/>
                    <a:pt x="3392" y="6515"/>
                  </a:cubicBezTo>
                  <a:cubicBezTo>
                    <a:pt x="3389" y="6497"/>
                    <a:pt x="3389" y="6478"/>
                    <a:pt x="3389" y="6460"/>
                  </a:cubicBezTo>
                  <a:cubicBezTo>
                    <a:pt x="3389" y="6439"/>
                    <a:pt x="3389" y="6423"/>
                    <a:pt x="3392" y="6405"/>
                  </a:cubicBezTo>
                  <a:cubicBezTo>
                    <a:pt x="3361" y="3681"/>
                    <a:pt x="5720" y="1241"/>
                    <a:pt x="8494" y="1241"/>
                  </a:cubicBezTo>
                  <a:close/>
                  <a:moveTo>
                    <a:pt x="8589" y="0"/>
                  </a:moveTo>
                  <a:cubicBezTo>
                    <a:pt x="6910" y="0"/>
                    <a:pt x="5231" y="627"/>
                    <a:pt x="4031" y="1879"/>
                  </a:cubicBezTo>
                  <a:cubicBezTo>
                    <a:pt x="0" y="5899"/>
                    <a:pt x="2875" y="12912"/>
                    <a:pt x="8563" y="12912"/>
                  </a:cubicBezTo>
                  <a:cubicBezTo>
                    <a:pt x="8572" y="12912"/>
                    <a:pt x="8580" y="12912"/>
                    <a:pt x="8589" y="12912"/>
                  </a:cubicBezTo>
                  <a:cubicBezTo>
                    <a:pt x="8596" y="12912"/>
                    <a:pt x="8604" y="12912"/>
                    <a:pt x="8611" y="12912"/>
                  </a:cubicBezTo>
                  <a:cubicBezTo>
                    <a:pt x="14304" y="12912"/>
                    <a:pt x="17178" y="5899"/>
                    <a:pt x="13146" y="1879"/>
                  </a:cubicBezTo>
                  <a:cubicBezTo>
                    <a:pt x="11947" y="627"/>
                    <a:pt x="10268" y="0"/>
                    <a:pt x="85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2572307" y="4287502"/>
              <a:ext cx="79020" cy="79427"/>
            </a:xfrm>
            <a:custGeom>
              <a:rect b="b" l="l" r="r" t="t"/>
              <a:pathLst>
                <a:path extrusionOk="0" h="2929" w="2914">
                  <a:moveTo>
                    <a:pt x="1067" y="0"/>
                  </a:moveTo>
                  <a:lnTo>
                    <a:pt x="1" y="1069"/>
                  </a:lnTo>
                  <a:lnTo>
                    <a:pt x="1853" y="2929"/>
                  </a:lnTo>
                  <a:lnTo>
                    <a:pt x="2914" y="1868"/>
                  </a:lnTo>
                  <a:cubicBezTo>
                    <a:pt x="2204" y="1365"/>
                    <a:pt x="1562" y="718"/>
                    <a:pt x="10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7"/>
          <p:cNvGrpSpPr/>
          <p:nvPr/>
        </p:nvGrpSpPr>
        <p:grpSpPr>
          <a:xfrm>
            <a:off x="5746275" y="2786812"/>
            <a:ext cx="349442" cy="350297"/>
            <a:chOff x="2475796" y="3375467"/>
            <a:chExt cx="453350" cy="454459"/>
          </a:xfrm>
        </p:grpSpPr>
        <p:sp>
          <p:nvSpPr>
            <p:cNvPr id="473" name="Google Shape;473;p47"/>
            <p:cNvSpPr/>
            <p:nvPr/>
          </p:nvSpPr>
          <p:spPr>
            <a:xfrm>
              <a:off x="2475796" y="3375467"/>
              <a:ext cx="453350" cy="282944"/>
            </a:xfrm>
            <a:custGeom>
              <a:rect b="b" l="l" r="r" t="t"/>
              <a:pathLst>
                <a:path extrusionOk="0" h="10434" w="16718">
                  <a:moveTo>
                    <a:pt x="8855" y="0"/>
                  </a:moveTo>
                  <a:cubicBezTo>
                    <a:pt x="7944" y="0"/>
                    <a:pt x="7032" y="477"/>
                    <a:pt x="6577" y="1433"/>
                  </a:cubicBezTo>
                  <a:cubicBezTo>
                    <a:pt x="6489" y="1618"/>
                    <a:pt x="6303" y="1729"/>
                    <a:pt x="6107" y="1729"/>
                  </a:cubicBezTo>
                  <a:cubicBezTo>
                    <a:pt x="6047" y="1729"/>
                    <a:pt x="5987" y="1719"/>
                    <a:pt x="5928" y="1697"/>
                  </a:cubicBezTo>
                  <a:cubicBezTo>
                    <a:pt x="5652" y="1595"/>
                    <a:pt x="5361" y="1545"/>
                    <a:pt x="5063" y="1545"/>
                  </a:cubicBezTo>
                  <a:cubicBezTo>
                    <a:pt x="5055" y="1545"/>
                    <a:pt x="5047" y="1545"/>
                    <a:pt x="5040" y="1545"/>
                  </a:cubicBezTo>
                  <a:cubicBezTo>
                    <a:pt x="3667" y="1564"/>
                    <a:pt x="2546" y="2690"/>
                    <a:pt x="2546" y="4065"/>
                  </a:cubicBezTo>
                  <a:cubicBezTo>
                    <a:pt x="2546" y="4374"/>
                    <a:pt x="2601" y="4681"/>
                    <a:pt x="2711" y="4969"/>
                  </a:cubicBezTo>
                  <a:cubicBezTo>
                    <a:pt x="2808" y="5223"/>
                    <a:pt x="2690" y="5511"/>
                    <a:pt x="2447" y="5626"/>
                  </a:cubicBezTo>
                  <a:cubicBezTo>
                    <a:pt x="0" y="6850"/>
                    <a:pt x="838" y="10375"/>
                    <a:pt x="3552" y="10433"/>
                  </a:cubicBezTo>
                  <a:lnTo>
                    <a:pt x="5778" y="10433"/>
                  </a:lnTo>
                  <a:cubicBezTo>
                    <a:pt x="8867" y="10305"/>
                    <a:pt x="8867" y="5904"/>
                    <a:pt x="5778" y="5776"/>
                  </a:cubicBezTo>
                  <a:cubicBezTo>
                    <a:pt x="5490" y="5776"/>
                    <a:pt x="5257" y="5545"/>
                    <a:pt x="5257" y="5254"/>
                  </a:cubicBezTo>
                  <a:cubicBezTo>
                    <a:pt x="5257" y="4966"/>
                    <a:pt x="5490" y="4736"/>
                    <a:pt x="5778" y="4736"/>
                  </a:cubicBezTo>
                  <a:cubicBezTo>
                    <a:pt x="7463" y="4736"/>
                    <a:pt x="8856" y="5972"/>
                    <a:pt x="9108" y="7583"/>
                  </a:cubicBezTo>
                  <a:lnTo>
                    <a:pt x="11544" y="7583"/>
                  </a:lnTo>
                  <a:cubicBezTo>
                    <a:pt x="12013" y="7583"/>
                    <a:pt x="12393" y="7203"/>
                    <a:pt x="12393" y="6737"/>
                  </a:cubicBezTo>
                  <a:cubicBezTo>
                    <a:pt x="12393" y="6268"/>
                    <a:pt x="12013" y="5888"/>
                    <a:pt x="11544" y="5888"/>
                  </a:cubicBezTo>
                  <a:cubicBezTo>
                    <a:pt x="10855" y="5862"/>
                    <a:pt x="10855" y="4872"/>
                    <a:pt x="11544" y="4843"/>
                  </a:cubicBezTo>
                  <a:cubicBezTo>
                    <a:pt x="14056" y="4948"/>
                    <a:pt x="14053" y="8524"/>
                    <a:pt x="11544" y="8628"/>
                  </a:cubicBezTo>
                  <a:lnTo>
                    <a:pt x="9108" y="8628"/>
                  </a:lnTo>
                  <a:cubicBezTo>
                    <a:pt x="9000" y="9322"/>
                    <a:pt x="8681" y="9948"/>
                    <a:pt x="8215" y="10433"/>
                  </a:cubicBezTo>
                  <a:lnTo>
                    <a:pt x="14148" y="10433"/>
                  </a:lnTo>
                  <a:cubicBezTo>
                    <a:pt x="14836" y="10433"/>
                    <a:pt x="15483" y="10163"/>
                    <a:pt x="15968" y="9676"/>
                  </a:cubicBezTo>
                  <a:cubicBezTo>
                    <a:pt x="16453" y="9189"/>
                    <a:pt x="16717" y="8539"/>
                    <a:pt x="16717" y="7853"/>
                  </a:cubicBezTo>
                  <a:cubicBezTo>
                    <a:pt x="16712" y="6902"/>
                    <a:pt x="16193" y="6046"/>
                    <a:pt x="15360" y="5611"/>
                  </a:cubicBezTo>
                  <a:cubicBezTo>
                    <a:pt x="15125" y="5488"/>
                    <a:pt x="15020" y="5207"/>
                    <a:pt x="15114" y="4961"/>
                  </a:cubicBezTo>
                  <a:cubicBezTo>
                    <a:pt x="15748" y="3366"/>
                    <a:pt x="14512" y="1545"/>
                    <a:pt x="12796" y="1543"/>
                  </a:cubicBezTo>
                  <a:cubicBezTo>
                    <a:pt x="12789" y="1543"/>
                    <a:pt x="12781" y="1543"/>
                    <a:pt x="12774" y="1543"/>
                  </a:cubicBezTo>
                  <a:cubicBezTo>
                    <a:pt x="12444" y="1543"/>
                    <a:pt x="12121" y="1601"/>
                    <a:pt x="11816" y="1726"/>
                  </a:cubicBezTo>
                  <a:cubicBezTo>
                    <a:pt x="11752" y="1752"/>
                    <a:pt x="11686" y="1764"/>
                    <a:pt x="11621" y="1764"/>
                  </a:cubicBezTo>
                  <a:cubicBezTo>
                    <a:pt x="11422" y="1764"/>
                    <a:pt x="11234" y="1651"/>
                    <a:pt x="11146" y="1462"/>
                  </a:cubicBezTo>
                  <a:cubicBezTo>
                    <a:pt x="10699" y="488"/>
                    <a:pt x="9778" y="0"/>
                    <a:pt x="8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2792526" y="3770674"/>
              <a:ext cx="56703" cy="59252"/>
            </a:xfrm>
            <a:custGeom>
              <a:rect b="b" l="l" r="r" t="t"/>
              <a:pathLst>
                <a:path extrusionOk="0" h="2185" w="2091">
                  <a:moveTo>
                    <a:pt x="0" y="0"/>
                  </a:moveTo>
                  <a:lnTo>
                    <a:pt x="0" y="1135"/>
                  </a:lnTo>
                  <a:cubicBezTo>
                    <a:pt x="0" y="1716"/>
                    <a:pt x="472" y="2185"/>
                    <a:pt x="1050" y="2185"/>
                  </a:cubicBezTo>
                  <a:lnTo>
                    <a:pt x="1847" y="2185"/>
                  </a:lnTo>
                  <a:cubicBezTo>
                    <a:pt x="1983" y="2185"/>
                    <a:pt x="2090" y="2072"/>
                    <a:pt x="2090" y="1939"/>
                  </a:cubicBezTo>
                  <a:lnTo>
                    <a:pt x="20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2720286" y="3680319"/>
              <a:ext cx="173335" cy="62045"/>
            </a:xfrm>
            <a:custGeom>
              <a:rect b="b" l="l" r="r" t="t"/>
              <a:pathLst>
                <a:path extrusionOk="0" h="2288" w="6392">
                  <a:moveTo>
                    <a:pt x="6391" y="0"/>
                  </a:moveTo>
                  <a:cubicBezTo>
                    <a:pt x="5993" y="147"/>
                    <a:pt x="5566" y="226"/>
                    <a:pt x="5129" y="226"/>
                  </a:cubicBezTo>
                  <a:lnTo>
                    <a:pt x="0" y="226"/>
                  </a:lnTo>
                  <a:cubicBezTo>
                    <a:pt x="244" y="1399"/>
                    <a:pt x="1289" y="2287"/>
                    <a:pt x="2536" y="2287"/>
                  </a:cubicBezTo>
                  <a:lnTo>
                    <a:pt x="4733" y="2287"/>
                  </a:lnTo>
                  <a:cubicBezTo>
                    <a:pt x="5645" y="2287"/>
                    <a:pt x="6391" y="1546"/>
                    <a:pt x="6391" y="629"/>
                  </a:cubicBezTo>
                  <a:lnTo>
                    <a:pt x="6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7"/>
          <p:cNvGrpSpPr/>
          <p:nvPr/>
        </p:nvGrpSpPr>
        <p:grpSpPr>
          <a:xfrm>
            <a:off x="5745757" y="1596484"/>
            <a:ext cx="350486" cy="339031"/>
            <a:chOff x="2488487" y="2761749"/>
            <a:chExt cx="454704" cy="439843"/>
          </a:xfrm>
        </p:grpSpPr>
        <p:sp>
          <p:nvSpPr>
            <p:cNvPr id="477" name="Google Shape;477;p47"/>
            <p:cNvSpPr/>
            <p:nvPr/>
          </p:nvSpPr>
          <p:spPr>
            <a:xfrm>
              <a:off x="2488569" y="2761749"/>
              <a:ext cx="236627" cy="325546"/>
            </a:xfrm>
            <a:custGeom>
              <a:rect b="b" l="l" r="r" t="t"/>
              <a:pathLst>
                <a:path extrusionOk="0" h="12005" w="8726">
                  <a:moveTo>
                    <a:pt x="5266" y="1040"/>
                  </a:moveTo>
                  <a:cubicBezTo>
                    <a:pt x="5978" y="1069"/>
                    <a:pt x="5978" y="2088"/>
                    <a:pt x="5266" y="2117"/>
                  </a:cubicBezTo>
                  <a:lnTo>
                    <a:pt x="3458" y="2117"/>
                  </a:lnTo>
                  <a:cubicBezTo>
                    <a:pt x="2743" y="2088"/>
                    <a:pt x="2743" y="1066"/>
                    <a:pt x="3458" y="1040"/>
                  </a:cubicBezTo>
                  <a:close/>
                  <a:moveTo>
                    <a:pt x="5331" y="4398"/>
                  </a:moveTo>
                  <a:cubicBezTo>
                    <a:pt x="5630" y="4398"/>
                    <a:pt x="5868" y="4642"/>
                    <a:pt x="5868" y="4935"/>
                  </a:cubicBezTo>
                  <a:cubicBezTo>
                    <a:pt x="5868" y="5234"/>
                    <a:pt x="5624" y="5472"/>
                    <a:pt x="5331" y="5472"/>
                  </a:cubicBezTo>
                  <a:cubicBezTo>
                    <a:pt x="4637" y="5472"/>
                    <a:pt x="4045" y="5917"/>
                    <a:pt x="3822" y="6536"/>
                  </a:cubicBezTo>
                  <a:lnTo>
                    <a:pt x="5331" y="6536"/>
                  </a:lnTo>
                  <a:lnTo>
                    <a:pt x="5331" y="6544"/>
                  </a:lnTo>
                  <a:cubicBezTo>
                    <a:pt x="6044" y="6572"/>
                    <a:pt x="6044" y="7591"/>
                    <a:pt x="5331" y="7620"/>
                  </a:cubicBezTo>
                  <a:lnTo>
                    <a:pt x="3822" y="7620"/>
                  </a:lnTo>
                  <a:cubicBezTo>
                    <a:pt x="4045" y="8238"/>
                    <a:pt x="4637" y="8684"/>
                    <a:pt x="5331" y="8684"/>
                  </a:cubicBezTo>
                  <a:cubicBezTo>
                    <a:pt x="5630" y="8684"/>
                    <a:pt x="5868" y="8927"/>
                    <a:pt x="5868" y="9221"/>
                  </a:cubicBezTo>
                  <a:cubicBezTo>
                    <a:pt x="5868" y="9517"/>
                    <a:pt x="5624" y="9758"/>
                    <a:pt x="5331" y="9758"/>
                  </a:cubicBezTo>
                  <a:cubicBezTo>
                    <a:pt x="4037" y="9758"/>
                    <a:pt x="2958" y="8838"/>
                    <a:pt x="2704" y="7617"/>
                  </a:cubicBezTo>
                  <a:lnTo>
                    <a:pt x="2434" y="7617"/>
                  </a:lnTo>
                  <a:cubicBezTo>
                    <a:pt x="1719" y="7589"/>
                    <a:pt x="1719" y="6570"/>
                    <a:pt x="2434" y="6541"/>
                  </a:cubicBezTo>
                  <a:lnTo>
                    <a:pt x="2704" y="6541"/>
                  </a:lnTo>
                  <a:cubicBezTo>
                    <a:pt x="2953" y="5318"/>
                    <a:pt x="4037" y="4398"/>
                    <a:pt x="5331" y="4398"/>
                  </a:cubicBezTo>
                  <a:close/>
                  <a:moveTo>
                    <a:pt x="548" y="0"/>
                  </a:moveTo>
                  <a:cubicBezTo>
                    <a:pt x="247" y="0"/>
                    <a:pt x="1" y="246"/>
                    <a:pt x="1" y="548"/>
                  </a:cubicBezTo>
                  <a:lnTo>
                    <a:pt x="1" y="12005"/>
                  </a:lnTo>
                  <a:lnTo>
                    <a:pt x="8726" y="12005"/>
                  </a:lnTo>
                  <a:lnTo>
                    <a:pt x="8726" y="548"/>
                  </a:lnTo>
                  <a:cubicBezTo>
                    <a:pt x="8726" y="246"/>
                    <a:pt x="8480" y="0"/>
                    <a:pt x="8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2488487" y="3116470"/>
              <a:ext cx="236654" cy="85122"/>
            </a:xfrm>
            <a:custGeom>
              <a:rect b="b" l="l" r="r" t="t"/>
              <a:pathLst>
                <a:path extrusionOk="0" h="3139" w="8727">
                  <a:moveTo>
                    <a:pt x="4365" y="983"/>
                  </a:moveTo>
                  <a:cubicBezTo>
                    <a:pt x="4663" y="983"/>
                    <a:pt x="4902" y="1226"/>
                    <a:pt x="4902" y="1520"/>
                  </a:cubicBezTo>
                  <a:cubicBezTo>
                    <a:pt x="4887" y="1877"/>
                    <a:pt x="4626" y="2056"/>
                    <a:pt x="4364" y="2056"/>
                  </a:cubicBezTo>
                  <a:cubicBezTo>
                    <a:pt x="4102" y="2056"/>
                    <a:pt x="3840" y="1877"/>
                    <a:pt x="3825" y="1520"/>
                  </a:cubicBezTo>
                  <a:cubicBezTo>
                    <a:pt x="3828" y="1221"/>
                    <a:pt x="4069" y="983"/>
                    <a:pt x="4365" y="983"/>
                  </a:cubicBezTo>
                  <a:close/>
                  <a:moveTo>
                    <a:pt x="1" y="1"/>
                  </a:moveTo>
                  <a:lnTo>
                    <a:pt x="1" y="2591"/>
                  </a:lnTo>
                  <a:lnTo>
                    <a:pt x="4" y="2591"/>
                  </a:lnTo>
                  <a:cubicBezTo>
                    <a:pt x="4" y="2892"/>
                    <a:pt x="250" y="3139"/>
                    <a:pt x="551" y="3139"/>
                  </a:cubicBezTo>
                  <a:lnTo>
                    <a:pt x="8179" y="3139"/>
                  </a:lnTo>
                  <a:cubicBezTo>
                    <a:pt x="8480" y="3139"/>
                    <a:pt x="8726" y="2892"/>
                    <a:pt x="8726" y="2591"/>
                  </a:cubicBezTo>
                  <a:lnTo>
                    <a:pt x="87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2754372" y="3006943"/>
              <a:ext cx="188819" cy="42276"/>
            </a:xfrm>
            <a:custGeom>
              <a:rect b="b" l="l" r="r" t="t"/>
              <a:pathLst>
                <a:path extrusionOk="0" h="1559" w="6963">
                  <a:moveTo>
                    <a:pt x="0" y="0"/>
                  </a:moveTo>
                  <a:lnTo>
                    <a:pt x="0" y="1559"/>
                  </a:lnTo>
                  <a:lnTo>
                    <a:pt x="6963" y="1559"/>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2754372" y="3078316"/>
              <a:ext cx="188819" cy="56730"/>
            </a:xfrm>
            <a:custGeom>
              <a:rect b="b" l="l" r="r" t="t"/>
              <a:pathLst>
                <a:path extrusionOk="0" h="2092" w="6963">
                  <a:moveTo>
                    <a:pt x="0" y="1"/>
                  </a:moveTo>
                  <a:lnTo>
                    <a:pt x="0" y="2091"/>
                  </a:lnTo>
                  <a:lnTo>
                    <a:pt x="5836" y="2091"/>
                  </a:lnTo>
                  <a:cubicBezTo>
                    <a:pt x="6457" y="2091"/>
                    <a:pt x="6963" y="1588"/>
                    <a:pt x="6963" y="965"/>
                  </a:cubicBezTo>
                  <a:lnTo>
                    <a:pt x="69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2754372" y="2828376"/>
              <a:ext cx="188819" cy="149336"/>
            </a:xfrm>
            <a:custGeom>
              <a:rect b="b" l="l" r="r" t="t"/>
              <a:pathLst>
                <a:path extrusionOk="0" h="5507" w="6963">
                  <a:moveTo>
                    <a:pt x="0" y="0"/>
                  </a:moveTo>
                  <a:lnTo>
                    <a:pt x="0" y="5506"/>
                  </a:lnTo>
                  <a:lnTo>
                    <a:pt x="6963" y="5506"/>
                  </a:lnTo>
                  <a:lnTo>
                    <a:pt x="6963" y="1127"/>
                  </a:lnTo>
                  <a:cubicBezTo>
                    <a:pt x="6963" y="503"/>
                    <a:pt x="6457" y="0"/>
                    <a:pt x="5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8"/>
          <p:cNvSpPr txBox="1"/>
          <p:nvPr>
            <p:ph type="title"/>
          </p:nvPr>
        </p:nvSpPr>
        <p:spPr>
          <a:xfrm>
            <a:off x="720000" y="2860324"/>
            <a:ext cx="2286300" cy="5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INSURANCE</a:t>
            </a:r>
            <a:endParaRPr/>
          </a:p>
        </p:txBody>
      </p:sp>
      <p:sp>
        <p:nvSpPr>
          <p:cNvPr id="487" name="Google Shape;487;p48"/>
          <p:cNvSpPr txBox="1"/>
          <p:nvPr>
            <p:ph idx="1" type="subTitle"/>
          </p:nvPr>
        </p:nvSpPr>
        <p:spPr>
          <a:xfrm>
            <a:off x="720000" y="3218854"/>
            <a:ext cx="22863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Neptune</a:t>
            </a:r>
            <a:r>
              <a:rPr lang="en"/>
              <a:t> is the farthest planet from the Sun</a:t>
            </a:r>
            <a:endParaRPr/>
          </a:p>
        </p:txBody>
      </p:sp>
      <p:sp>
        <p:nvSpPr>
          <p:cNvPr id="488" name="Google Shape;488;p48"/>
          <p:cNvSpPr txBox="1"/>
          <p:nvPr>
            <p:ph idx="2" type="title"/>
          </p:nvPr>
        </p:nvSpPr>
        <p:spPr>
          <a:xfrm>
            <a:off x="3428856" y="2860336"/>
            <a:ext cx="2286300" cy="5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BANKING</a:t>
            </a:r>
            <a:endParaRPr/>
          </a:p>
        </p:txBody>
      </p:sp>
      <p:sp>
        <p:nvSpPr>
          <p:cNvPr id="489" name="Google Shape;489;p48"/>
          <p:cNvSpPr txBox="1"/>
          <p:nvPr>
            <p:ph idx="3" type="subTitle"/>
          </p:nvPr>
        </p:nvSpPr>
        <p:spPr>
          <a:xfrm>
            <a:off x="3428853" y="3218867"/>
            <a:ext cx="22863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a:t>
            </a:r>
            <a:r>
              <a:rPr b="1" lang="en"/>
              <a:t>Sun </a:t>
            </a:r>
            <a:r>
              <a:rPr lang="en"/>
              <a:t>is the star around which we all orbit</a:t>
            </a:r>
            <a:endParaRPr/>
          </a:p>
        </p:txBody>
      </p:sp>
      <p:sp>
        <p:nvSpPr>
          <p:cNvPr id="490" name="Google Shape;490;p48"/>
          <p:cNvSpPr txBox="1"/>
          <p:nvPr>
            <p:ph idx="4" type="title"/>
          </p:nvPr>
        </p:nvSpPr>
        <p:spPr>
          <a:xfrm>
            <a:off x="6137699" y="2860324"/>
            <a:ext cx="2286300" cy="5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HEALTH</a:t>
            </a:r>
            <a:endParaRPr/>
          </a:p>
        </p:txBody>
      </p:sp>
      <p:sp>
        <p:nvSpPr>
          <p:cNvPr id="491" name="Google Shape;491;p48"/>
          <p:cNvSpPr txBox="1"/>
          <p:nvPr>
            <p:ph idx="5" type="subTitle"/>
          </p:nvPr>
        </p:nvSpPr>
        <p:spPr>
          <a:xfrm>
            <a:off x="6137694" y="3218879"/>
            <a:ext cx="22863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a:t>
            </a:r>
            <a:r>
              <a:rPr b="1" lang="en"/>
              <a:t>Moon</a:t>
            </a:r>
            <a:r>
              <a:rPr lang="en"/>
              <a:t> is Earth’s only natural satellite</a:t>
            </a:r>
            <a:endParaRPr/>
          </a:p>
        </p:txBody>
      </p:sp>
      <p:sp>
        <p:nvSpPr>
          <p:cNvPr id="492" name="Google Shape;492;p48"/>
          <p:cNvSpPr txBox="1"/>
          <p:nvPr>
            <p:ph idx="6"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CORPORATE </a:t>
            </a:r>
            <a:r>
              <a:rPr b="1" lang="en"/>
              <a:t>STRATEGIES</a:t>
            </a:r>
            <a:endParaRPr/>
          </a:p>
        </p:txBody>
      </p:sp>
      <p:sp>
        <p:nvSpPr>
          <p:cNvPr id="493" name="Google Shape;493;p48"/>
          <p:cNvSpPr/>
          <p:nvPr/>
        </p:nvSpPr>
        <p:spPr>
          <a:xfrm>
            <a:off x="1510200" y="2120375"/>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4219050" y="2120375"/>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6927900" y="2120375"/>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48"/>
          <p:cNvGrpSpPr/>
          <p:nvPr/>
        </p:nvGrpSpPr>
        <p:grpSpPr>
          <a:xfrm>
            <a:off x="1673628" y="2287328"/>
            <a:ext cx="379023" cy="371992"/>
            <a:chOff x="7681686" y="1512240"/>
            <a:chExt cx="463354" cy="454757"/>
          </a:xfrm>
        </p:grpSpPr>
        <p:sp>
          <p:nvSpPr>
            <p:cNvPr id="497" name="Google Shape;497;p48"/>
            <p:cNvSpPr/>
            <p:nvPr/>
          </p:nvSpPr>
          <p:spPr>
            <a:xfrm>
              <a:off x="7800948" y="1854243"/>
              <a:ext cx="98898" cy="112755"/>
            </a:xfrm>
            <a:custGeom>
              <a:rect b="b" l="l" r="r" t="t"/>
              <a:pathLst>
                <a:path extrusionOk="0" h="4158" w="3647">
                  <a:moveTo>
                    <a:pt x="668" y="1"/>
                  </a:moveTo>
                  <a:cubicBezTo>
                    <a:pt x="296" y="1"/>
                    <a:pt x="0" y="299"/>
                    <a:pt x="0" y="669"/>
                  </a:cubicBezTo>
                  <a:lnTo>
                    <a:pt x="0" y="3490"/>
                  </a:lnTo>
                  <a:cubicBezTo>
                    <a:pt x="0" y="3856"/>
                    <a:pt x="296" y="4158"/>
                    <a:pt x="668" y="4158"/>
                  </a:cubicBezTo>
                  <a:lnTo>
                    <a:pt x="3647" y="4158"/>
                  </a:lnTo>
                  <a:lnTo>
                    <a:pt x="3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8"/>
            <p:cNvSpPr/>
            <p:nvPr/>
          </p:nvSpPr>
          <p:spPr>
            <a:xfrm>
              <a:off x="7928236" y="1854243"/>
              <a:ext cx="98979" cy="112755"/>
            </a:xfrm>
            <a:custGeom>
              <a:rect b="b" l="l" r="r" t="t"/>
              <a:pathLst>
                <a:path extrusionOk="0" h="4158" w="3650">
                  <a:moveTo>
                    <a:pt x="0" y="1"/>
                  </a:moveTo>
                  <a:lnTo>
                    <a:pt x="0" y="4158"/>
                  </a:lnTo>
                  <a:lnTo>
                    <a:pt x="2981" y="4158"/>
                  </a:lnTo>
                  <a:cubicBezTo>
                    <a:pt x="3348" y="4158"/>
                    <a:pt x="3649" y="3862"/>
                    <a:pt x="3649" y="3490"/>
                  </a:cubicBezTo>
                  <a:lnTo>
                    <a:pt x="3649" y="669"/>
                  </a:lnTo>
                  <a:cubicBezTo>
                    <a:pt x="3644" y="299"/>
                    <a:pt x="3345" y="1"/>
                    <a:pt x="2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7797748" y="1739537"/>
              <a:ext cx="195165" cy="59414"/>
            </a:xfrm>
            <a:custGeom>
              <a:rect b="b" l="l" r="r" t="t"/>
              <a:pathLst>
                <a:path extrusionOk="0" h="2191" w="7197">
                  <a:moveTo>
                    <a:pt x="1" y="0"/>
                  </a:moveTo>
                  <a:lnTo>
                    <a:pt x="1" y="2190"/>
                  </a:lnTo>
                  <a:lnTo>
                    <a:pt x="7196" y="2190"/>
                  </a:lnTo>
                  <a:lnTo>
                    <a:pt x="7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8019567" y="1739591"/>
              <a:ext cx="125473" cy="59496"/>
            </a:xfrm>
            <a:custGeom>
              <a:rect b="b" l="l" r="r" t="t"/>
              <a:pathLst>
                <a:path extrusionOk="0" h="2194" w="4627">
                  <a:moveTo>
                    <a:pt x="1" y="1"/>
                  </a:moveTo>
                  <a:lnTo>
                    <a:pt x="1" y="2193"/>
                  </a:lnTo>
                  <a:lnTo>
                    <a:pt x="1282" y="2193"/>
                  </a:lnTo>
                  <a:cubicBezTo>
                    <a:pt x="1827" y="2193"/>
                    <a:pt x="2364" y="2049"/>
                    <a:pt x="2827" y="1772"/>
                  </a:cubicBezTo>
                  <a:lnTo>
                    <a:pt x="3144" y="1586"/>
                  </a:lnTo>
                  <a:lnTo>
                    <a:pt x="3977" y="1586"/>
                  </a:lnTo>
                  <a:cubicBezTo>
                    <a:pt x="4627" y="1559"/>
                    <a:pt x="4627" y="630"/>
                    <a:pt x="3977" y="603"/>
                  </a:cubicBezTo>
                  <a:lnTo>
                    <a:pt x="3110" y="603"/>
                  </a:lnTo>
                  <a:lnTo>
                    <a:pt x="2843" y="444"/>
                  </a:lnTo>
                  <a:cubicBezTo>
                    <a:pt x="2366" y="153"/>
                    <a:pt x="1819"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7681767" y="1739537"/>
              <a:ext cx="89379" cy="59550"/>
            </a:xfrm>
            <a:custGeom>
              <a:rect b="b" l="l" r="r" t="t"/>
              <a:pathLst>
                <a:path extrusionOk="0" h="2196" w="3296">
                  <a:moveTo>
                    <a:pt x="1716" y="0"/>
                  </a:moveTo>
                  <a:cubicBezTo>
                    <a:pt x="1598" y="0"/>
                    <a:pt x="1504" y="95"/>
                    <a:pt x="1504" y="212"/>
                  </a:cubicBezTo>
                  <a:lnTo>
                    <a:pt x="1504" y="605"/>
                  </a:lnTo>
                  <a:lnTo>
                    <a:pt x="652" y="605"/>
                  </a:lnTo>
                  <a:cubicBezTo>
                    <a:pt x="0" y="632"/>
                    <a:pt x="0" y="1561"/>
                    <a:pt x="652" y="1588"/>
                  </a:cubicBezTo>
                  <a:lnTo>
                    <a:pt x="1504" y="1588"/>
                  </a:lnTo>
                  <a:lnTo>
                    <a:pt x="1504" y="1981"/>
                  </a:lnTo>
                  <a:cubicBezTo>
                    <a:pt x="1504" y="2098"/>
                    <a:pt x="1598" y="2195"/>
                    <a:pt x="1716" y="2195"/>
                  </a:cubicBezTo>
                  <a:lnTo>
                    <a:pt x="3295" y="2195"/>
                  </a:lnTo>
                  <a:lnTo>
                    <a:pt x="3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7681686" y="1512240"/>
              <a:ext cx="463140" cy="172115"/>
            </a:xfrm>
            <a:custGeom>
              <a:rect b="b" l="l" r="r" t="t"/>
              <a:pathLst>
                <a:path extrusionOk="0" h="6347" w="17079">
                  <a:moveTo>
                    <a:pt x="6797" y="2365"/>
                  </a:moveTo>
                  <a:cubicBezTo>
                    <a:pt x="6882" y="2365"/>
                    <a:pt x="6968" y="2387"/>
                    <a:pt x="7047" y="2434"/>
                  </a:cubicBezTo>
                  <a:lnTo>
                    <a:pt x="7259" y="2557"/>
                  </a:lnTo>
                  <a:lnTo>
                    <a:pt x="7259" y="3104"/>
                  </a:lnTo>
                  <a:cubicBezTo>
                    <a:pt x="7259" y="3295"/>
                    <a:pt x="7235" y="3479"/>
                    <a:pt x="7191" y="3654"/>
                  </a:cubicBezTo>
                  <a:lnTo>
                    <a:pt x="6552" y="3285"/>
                  </a:lnTo>
                  <a:cubicBezTo>
                    <a:pt x="6316" y="3143"/>
                    <a:pt x="6237" y="2842"/>
                    <a:pt x="6376" y="2609"/>
                  </a:cubicBezTo>
                  <a:cubicBezTo>
                    <a:pt x="6467" y="2452"/>
                    <a:pt x="6629" y="2365"/>
                    <a:pt x="6797" y="2365"/>
                  </a:cubicBezTo>
                  <a:close/>
                  <a:moveTo>
                    <a:pt x="10393" y="2366"/>
                  </a:moveTo>
                  <a:cubicBezTo>
                    <a:pt x="10834" y="2366"/>
                    <a:pt x="11098" y="2987"/>
                    <a:pt x="10633" y="3282"/>
                  </a:cubicBezTo>
                  <a:lnTo>
                    <a:pt x="9912" y="3701"/>
                  </a:lnTo>
                  <a:cubicBezTo>
                    <a:pt x="9860" y="3510"/>
                    <a:pt x="9828" y="3311"/>
                    <a:pt x="9828" y="3104"/>
                  </a:cubicBezTo>
                  <a:lnTo>
                    <a:pt x="9828" y="2609"/>
                  </a:lnTo>
                  <a:lnTo>
                    <a:pt x="10138" y="2434"/>
                  </a:lnTo>
                  <a:cubicBezTo>
                    <a:pt x="10226" y="2387"/>
                    <a:pt x="10312" y="2366"/>
                    <a:pt x="10393" y="2366"/>
                  </a:cubicBezTo>
                  <a:close/>
                  <a:moveTo>
                    <a:pt x="2911" y="0"/>
                  </a:moveTo>
                  <a:cubicBezTo>
                    <a:pt x="2041" y="0"/>
                    <a:pt x="1328" y="710"/>
                    <a:pt x="1328" y="1582"/>
                  </a:cubicBezTo>
                  <a:lnTo>
                    <a:pt x="1328" y="2185"/>
                  </a:lnTo>
                  <a:lnTo>
                    <a:pt x="653" y="2185"/>
                  </a:lnTo>
                  <a:cubicBezTo>
                    <a:pt x="0" y="2214"/>
                    <a:pt x="0" y="3143"/>
                    <a:pt x="653" y="3170"/>
                  </a:cubicBezTo>
                  <a:lnTo>
                    <a:pt x="1328" y="3170"/>
                  </a:lnTo>
                  <a:cubicBezTo>
                    <a:pt x="1365" y="4927"/>
                    <a:pt x="2806" y="6347"/>
                    <a:pt x="4571" y="6347"/>
                  </a:cubicBezTo>
                  <a:lnTo>
                    <a:pt x="4996" y="6347"/>
                  </a:lnTo>
                  <a:cubicBezTo>
                    <a:pt x="6785" y="6347"/>
                    <a:pt x="8241" y="4893"/>
                    <a:pt x="8241" y="3102"/>
                  </a:cubicBezTo>
                  <a:lnTo>
                    <a:pt x="8241" y="2855"/>
                  </a:lnTo>
                  <a:cubicBezTo>
                    <a:pt x="8310" y="2707"/>
                    <a:pt x="8433" y="2603"/>
                    <a:pt x="8563" y="2603"/>
                  </a:cubicBezTo>
                  <a:cubicBezTo>
                    <a:pt x="8659" y="2603"/>
                    <a:pt x="8760" y="2660"/>
                    <a:pt x="8846" y="2798"/>
                  </a:cubicBezTo>
                  <a:lnTo>
                    <a:pt x="8846" y="3099"/>
                  </a:lnTo>
                  <a:cubicBezTo>
                    <a:pt x="8846" y="4885"/>
                    <a:pt x="10300" y="6342"/>
                    <a:pt x="12092" y="6342"/>
                  </a:cubicBezTo>
                  <a:lnTo>
                    <a:pt x="12519" y="6342"/>
                  </a:lnTo>
                  <a:cubicBezTo>
                    <a:pt x="14281" y="6342"/>
                    <a:pt x="15722" y="4925"/>
                    <a:pt x="15759" y="3167"/>
                  </a:cubicBezTo>
                  <a:lnTo>
                    <a:pt x="16427" y="3167"/>
                  </a:lnTo>
                  <a:cubicBezTo>
                    <a:pt x="17079" y="3141"/>
                    <a:pt x="17079" y="2211"/>
                    <a:pt x="16427" y="2185"/>
                  </a:cubicBezTo>
                  <a:lnTo>
                    <a:pt x="15759" y="2185"/>
                  </a:lnTo>
                  <a:lnTo>
                    <a:pt x="15759" y="1582"/>
                  </a:lnTo>
                  <a:cubicBezTo>
                    <a:pt x="15759" y="710"/>
                    <a:pt x="15049" y="0"/>
                    <a:pt x="14177" y="0"/>
                  </a:cubicBezTo>
                  <a:lnTo>
                    <a:pt x="10428" y="0"/>
                  </a:lnTo>
                  <a:cubicBezTo>
                    <a:pt x="9559" y="0"/>
                    <a:pt x="8846" y="710"/>
                    <a:pt x="8846" y="1582"/>
                  </a:cubicBezTo>
                  <a:lnTo>
                    <a:pt x="8846" y="1650"/>
                  </a:lnTo>
                  <a:cubicBezTo>
                    <a:pt x="8759" y="1628"/>
                    <a:pt x="8662" y="1618"/>
                    <a:pt x="8564" y="1618"/>
                  </a:cubicBezTo>
                  <a:cubicBezTo>
                    <a:pt x="8452" y="1618"/>
                    <a:pt x="8339" y="1632"/>
                    <a:pt x="8241" y="1658"/>
                  </a:cubicBezTo>
                  <a:lnTo>
                    <a:pt x="8241" y="1582"/>
                  </a:lnTo>
                  <a:cubicBezTo>
                    <a:pt x="8241" y="710"/>
                    <a:pt x="7531" y="0"/>
                    <a:pt x="6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8"/>
          <p:cNvGrpSpPr/>
          <p:nvPr/>
        </p:nvGrpSpPr>
        <p:grpSpPr>
          <a:xfrm>
            <a:off x="7091362" y="2287418"/>
            <a:ext cx="371728" cy="371814"/>
            <a:chOff x="6943663" y="1512457"/>
            <a:chExt cx="454435" cy="454540"/>
          </a:xfrm>
        </p:grpSpPr>
        <p:sp>
          <p:nvSpPr>
            <p:cNvPr id="504" name="Google Shape;504;p48"/>
            <p:cNvSpPr/>
            <p:nvPr/>
          </p:nvSpPr>
          <p:spPr>
            <a:xfrm>
              <a:off x="7236448" y="1726602"/>
              <a:ext cx="83441" cy="55510"/>
            </a:xfrm>
            <a:custGeom>
              <a:rect b="b" l="l" r="r" t="t"/>
              <a:pathLst>
                <a:path extrusionOk="0" h="2047" w="3077">
                  <a:moveTo>
                    <a:pt x="1" y="1"/>
                  </a:moveTo>
                  <a:lnTo>
                    <a:pt x="1" y="517"/>
                  </a:lnTo>
                  <a:cubicBezTo>
                    <a:pt x="44" y="1537"/>
                    <a:pt x="793" y="2047"/>
                    <a:pt x="1540" y="2047"/>
                  </a:cubicBezTo>
                  <a:cubicBezTo>
                    <a:pt x="2288" y="2047"/>
                    <a:pt x="3035" y="1537"/>
                    <a:pt x="3076" y="517"/>
                  </a:cubicBezTo>
                  <a:lnTo>
                    <a:pt x="3076" y="3"/>
                  </a:lnTo>
                  <a:cubicBezTo>
                    <a:pt x="2610" y="168"/>
                    <a:pt x="2079" y="249"/>
                    <a:pt x="1547" y="249"/>
                  </a:cubicBezTo>
                  <a:cubicBezTo>
                    <a:pt x="1010" y="249"/>
                    <a:pt x="473" y="16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7237316" y="1673398"/>
              <a:ext cx="81786" cy="33219"/>
            </a:xfrm>
            <a:custGeom>
              <a:rect b="b" l="l" r="r" t="t"/>
              <a:pathLst>
                <a:path extrusionOk="0" h="1225" w="3016">
                  <a:moveTo>
                    <a:pt x="1153" y="1"/>
                  </a:moveTo>
                  <a:cubicBezTo>
                    <a:pt x="592" y="1"/>
                    <a:pt x="123" y="391"/>
                    <a:pt x="0" y="915"/>
                  </a:cubicBezTo>
                  <a:cubicBezTo>
                    <a:pt x="408" y="1121"/>
                    <a:pt x="962" y="1225"/>
                    <a:pt x="1515" y="1225"/>
                  </a:cubicBezTo>
                  <a:cubicBezTo>
                    <a:pt x="2065" y="1225"/>
                    <a:pt x="2613" y="1122"/>
                    <a:pt x="3015" y="917"/>
                  </a:cubicBezTo>
                  <a:cubicBezTo>
                    <a:pt x="2895" y="394"/>
                    <a:pt x="2423" y="1"/>
                    <a:pt x="1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7250169" y="1620194"/>
              <a:ext cx="55916" cy="29097"/>
            </a:xfrm>
            <a:custGeom>
              <a:rect b="b" l="l" r="r" t="t"/>
              <a:pathLst>
                <a:path extrusionOk="0" h="1073" w="2062">
                  <a:moveTo>
                    <a:pt x="1028" y="1"/>
                  </a:moveTo>
                  <a:cubicBezTo>
                    <a:pt x="456" y="1"/>
                    <a:pt x="1" y="502"/>
                    <a:pt x="55" y="1072"/>
                  </a:cubicBezTo>
                  <a:cubicBezTo>
                    <a:pt x="255" y="1012"/>
                    <a:pt x="461" y="980"/>
                    <a:pt x="679" y="980"/>
                  </a:cubicBezTo>
                  <a:lnTo>
                    <a:pt x="1389" y="980"/>
                  </a:lnTo>
                  <a:cubicBezTo>
                    <a:pt x="1604" y="980"/>
                    <a:pt x="1810" y="1012"/>
                    <a:pt x="2007" y="1072"/>
                  </a:cubicBezTo>
                  <a:cubicBezTo>
                    <a:pt x="2062" y="502"/>
                    <a:pt x="1606" y="1"/>
                    <a:pt x="1037" y="1"/>
                  </a:cubicBezTo>
                  <a:cubicBezTo>
                    <a:pt x="1035" y="1"/>
                    <a:pt x="1034" y="1"/>
                    <a:pt x="1032" y="1"/>
                  </a:cubicBezTo>
                  <a:cubicBezTo>
                    <a:pt x="1031" y="1"/>
                    <a:pt x="1029" y="1"/>
                    <a:pt x="1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7022655" y="1721694"/>
              <a:ext cx="83495" cy="60635"/>
            </a:xfrm>
            <a:custGeom>
              <a:rect b="b" l="l" r="r" t="t"/>
              <a:pathLst>
                <a:path extrusionOk="0" h="2236" w="3079">
                  <a:moveTo>
                    <a:pt x="6" y="1"/>
                  </a:moveTo>
                  <a:lnTo>
                    <a:pt x="6" y="698"/>
                  </a:lnTo>
                  <a:lnTo>
                    <a:pt x="0" y="698"/>
                  </a:lnTo>
                  <a:cubicBezTo>
                    <a:pt x="0" y="1546"/>
                    <a:pt x="692" y="2235"/>
                    <a:pt x="1541" y="2235"/>
                  </a:cubicBezTo>
                  <a:cubicBezTo>
                    <a:pt x="2389" y="2235"/>
                    <a:pt x="3078" y="1546"/>
                    <a:pt x="3078" y="698"/>
                  </a:cubicBezTo>
                  <a:lnTo>
                    <a:pt x="3078" y="548"/>
                  </a:lnTo>
                  <a:lnTo>
                    <a:pt x="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7024418" y="1673398"/>
              <a:ext cx="81651" cy="35985"/>
            </a:xfrm>
            <a:custGeom>
              <a:rect b="b" l="l" r="r" t="t"/>
              <a:pathLst>
                <a:path extrusionOk="0" h="1327" w="3011">
                  <a:moveTo>
                    <a:pt x="1119" y="1"/>
                  </a:moveTo>
                  <a:cubicBezTo>
                    <a:pt x="601" y="1"/>
                    <a:pt x="163" y="331"/>
                    <a:pt x="1" y="792"/>
                  </a:cubicBezTo>
                  <a:lnTo>
                    <a:pt x="3011" y="1326"/>
                  </a:lnTo>
                  <a:lnTo>
                    <a:pt x="3011" y="1182"/>
                  </a:lnTo>
                  <a:cubicBezTo>
                    <a:pt x="3011" y="530"/>
                    <a:pt x="2481" y="1"/>
                    <a:pt x="1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7048146" y="1900125"/>
              <a:ext cx="246362" cy="66872"/>
            </a:xfrm>
            <a:custGeom>
              <a:rect b="b" l="l" r="r" t="t"/>
              <a:pathLst>
                <a:path extrusionOk="0" h="2466" w="9085">
                  <a:moveTo>
                    <a:pt x="1633" y="1"/>
                  </a:moveTo>
                  <a:lnTo>
                    <a:pt x="1400" y="1483"/>
                  </a:lnTo>
                  <a:lnTo>
                    <a:pt x="653" y="1483"/>
                  </a:lnTo>
                  <a:cubicBezTo>
                    <a:pt x="1" y="1512"/>
                    <a:pt x="1" y="2439"/>
                    <a:pt x="653" y="2466"/>
                  </a:cubicBezTo>
                  <a:lnTo>
                    <a:pt x="8433" y="2466"/>
                  </a:lnTo>
                  <a:cubicBezTo>
                    <a:pt x="9085" y="2442"/>
                    <a:pt x="9085" y="1507"/>
                    <a:pt x="8433" y="1483"/>
                  </a:cubicBezTo>
                  <a:lnTo>
                    <a:pt x="7621" y="1483"/>
                  </a:lnTo>
                  <a:lnTo>
                    <a:pt x="7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6943663" y="1512457"/>
              <a:ext cx="454435" cy="361992"/>
            </a:xfrm>
            <a:custGeom>
              <a:rect b="b" l="l" r="r" t="t"/>
              <a:pathLst>
                <a:path extrusionOk="0" h="13349" w="16758">
                  <a:moveTo>
                    <a:pt x="8886" y="977"/>
                  </a:moveTo>
                  <a:lnTo>
                    <a:pt x="8886" y="11580"/>
                  </a:lnTo>
                  <a:cubicBezTo>
                    <a:pt x="9213" y="10910"/>
                    <a:pt x="9789" y="10386"/>
                    <a:pt x="10491" y="10127"/>
                  </a:cubicBezTo>
                  <a:cubicBezTo>
                    <a:pt x="10072" y="9679"/>
                    <a:pt x="9816" y="9076"/>
                    <a:pt x="9816" y="8414"/>
                  </a:cubicBezTo>
                  <a:lnTo>
                    <a:pt x="9816" y="7120"/>
                  </a:lnTo>
                  <a:cubicBezTo>
                    <a:pt x="9816" y="6514"/>
                    <a:pt x="10070" y="5964"/>
                    <a:pt x="10470" y="5572"/>
                  </a:cubicBezTo>
                  <a:cubicBezTo>
                    <a:pt x="10051" y="4337"/>
                    <a:pt x="11007" y="2991"/>
                    <a:pt x="12315" y="2991"/>
                  </a:cubicBezTo>
                  <a:cubicBezTo>
                    <a:pt x="12323" y="2991"/>
                    <a:pt x="12330" y="2991"/>
                    <a:pt x="12338" y="2991"/>
                  </a:cubicBezTo>
                  <a:cubicBezTo>
                    <a:pt x="12346" y="2991"/>
                    <a:pt x="12353" y="2991"/>
                    <a:pt x="12361" y="2991"/>
                  </a:cubicBezTo>
                  <a:cubicBezTo>
                    <a:pt x="13664" y="2991"/>
                    <a:pt x="14625" y="4334"/>
                    <a:pt x="14200" y="5569"/>
                  </a:cubicBezTo>
                  <a:cubicBezTo>
                    <a:pt x="14601" y="5959"/>
                    <a:pt x="14850" y="6499"/>
                    <a:pt x="14855" y="7093"/>
                  </a:cubicBezTo>
                  <a:lnTo>
                    <a:pt x="14855" y="7099"/>
                  </a:lnTo>
                  <a:lnTo>
                    <a:pt x="14855" y="7117"/>
                  </a:lnTo>
                  <a:lnTo>
                    <a:pt x="14855" y="8411"/>
                  </a:lnTo>
                  <a:cubicBezTo>
                    <a:pt x="14855" y="9068"/>
                    <a:pt x="14604" y="9668"/>
                    <a:pt x="14190" y="10116"/>
                  </a:cubicBezTo>
                  <a:cubicBezTo>
                    <a:pt x="14889" y="10360"/>
                    <a:pt x="15453" y="10852"/>
                    <a:pt x="15775" y="11489"/>
                  </a:cubicBezTo>
                  <a:lnTo>
                    <a:pt x="15775" y="11740"/>
                  </a:lnTo>
                  <a:cubicBezTo>
                    <a:pt x="15775" y="12083"/>
                    <a:pt x="15497" y="12364"/>
                    <a:pt x="15154" y="12364"/>
                  </a:cubicBezTo>
                  <a:lnTo>
                    <a:pt x="15052" y="12364"/>
                  </a:lnTo>
                  <a:cubicBezTo>
                    <a:pt x="14866" y="11533"/>
                    <a:pt x="14114" y="10931"/>
                    <a:pt x="13189" y="10931"/>
                  </a:cubicBezTo>
                  <a:lnTo>
                    <a:pt x="11479" y="10931"/>
                  </a:lnTo>
                  <a:cubicBezTo>
                    <a:pt x="10596" y="10931"/>
                    <a:pt x="9852" y="11541"/>
                    <a:pt x="9637" y="12364"/>
                  </a:cubicBezTo>
                  <a:lnTo>
                    <a:pt x="7149" y="12364"/>
                  </a:lnTo>
                  <a:cubicBezTo>
                    <a:pt x="6932" y="11541"/>
                    <a:pt x="6188" y="10931"/>
                    <a:pt x="5305" y="10931"/>
                  </a:cubicBezTo>
                  <a:lnTo>
                    <a:pt x="3594" y="10931"/>
                  </a:lnTo>
                  <a:cubicBezTo>
                    <a:pt x="2672" y="10931"/>
                    <a:pt x="1926" y="11533"/>
                    <a:pt x="1735" y="12364"/>
                  </a:cubicBezTo>
                  <a:lnTo>
                    <a:pt x="1604" y="12364"/>
                  </a:lnTo>
                  <a:cubicBezTo>
                    <a:pt x="1261" y="12364"/>
                    <a:pt x="983" y="12083"/>
                    <a:pt x="983" y="11740"/>
                  </a:cubicBezTo>
                  <a:lnTo>
                    <a:pt x="983" y="11559"/>
                  </a:lnTo>
                  <a:cubicBezTo>
                    <a:pt x="1297" y="10897"/>
                    <a:pt x="1905" y="10360"/>
                    <a:pt x="2599" y="10119"/>
                  </a:cubicBezTo>
                  <a:cubicBezTo>
                    <a:pt x="2185" y="9671"/>
                    <a:pt x="1931" y="9071"/>
                    <a:pt x="1931" y="8414"/>
                  </a:cubicBezTo>
                  <a:lnTo>
                    <a:pt x="1931" y="7120"/>
                  </a:lnTo>
                  <a:cubicBezTo>
                    <a:pt x="1931" y="5925"/>
                    <a:pt x="2906" y="4956"/>
                    <a:pt x="4097" y="4956"/>
                  </a:cubicBezTo>
                  <a:lnTo>
                    <a:pt x="4807" y="4956"/>
                  </a:lnTo>
                  <a:cubicBezTo>
                    <a:pt x="6002" y="4956"/>
                    <a:pt x="6971" y="5928"/>
                    <a:pt x="6971" y="7120"/>
                  </a:cubicBezTo>
                  <a:lnTo>
                    <a:pt x="6971" y="7827"/>
                  </a:lnTo>
                  <a:lnTo>
                    <a:pt x="6971" y="7871"/>
                  </a:lnTo>
                  <a:lnTo>
                    <a:pt x="6971" y="8414"/>
                  </a:lnTo>
                  <a:cubicBezTo>
                    <a:pt x="6971" y="9076"/>
                    <a:pt x="6717" y="9679"/>
                    <a:pt x="6298" y="10127"/>
                  </a:cubicBezTo>
                  <a:cubicBezTo>
                    <a:pt x="7000" y="10386"/>
                    <a:pt x="7576" y="10912"/>
                    <a:pt x="7903" y="11583"/>
                  </a:cubicBezTo>
                  <a:lnTo>
                    <a:pt x="7903" y="977"/>
                  </a:lnTo>
                  <a:close/>
                  <a:moveTo>
                    <a:pt x="1604" y="0"/>
                  </a:moveTo>
                  <a:cubicBezTo>
                    <a:pt x="721" y="0"/>
                    <a:pt x="1" y="720"/>
                    <a:pt x="1" y="1603"/>
                  </a:cubicBezTo>
                  <a:lnTo>
                    <a:pt x="1" y="11743"/>
                  </a:lnTo>
                  <a:cubicBezTo>
                    <a:pt x="1" y="12628"/>
                    <a:pt x="721" y="13349"/>
                    <a:pt x="1604" y="13349"/>
                  </a:cubicBezTo>
                  <a:lnTo>
                    <a:pt x="15154" y="13349"/>
                  </a:lnTo>
                  <a:cubicBezTo>
                    <a:pt x="16037" y="13349"/>
                    <a:pt x="16757" y="12628"/>
                    <a:pt x="16757" y="11743"/>
                  </a:cubicBezTo>
                  <a:lnTo>
                    <a:pt x="16757" y="1603"/>
                  </a:lnTo>
                  <a:cubicBezTo>
                    <a:pt x="16757" y="715"/>
                    <a:pt x="16037" y="0"/>
                    <a:pt x="15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8"/>
          <p:cNvGrpSpPr/>
          <p:nvPr/>
        </p:nvGrpSpPr>
        <p:grpSpPr>
          <a:xfrm>
            <a:off x="4385992" y="2304320"/>
            <a:ext cx="372016" cy="338008"/>
            <a:chOff x="3230985" y="2775037"/>
            <a:chExt cx="454788" cy="413213"/>
          </a:xfrm>
        </p:grpSpPr>
        <p:sp>
          <p:nvSpPr>
            <p:cNvPr id="512" name="Google Shape;512;p48"/>
            <p:cNvSpPr/>
            <p:nvPr/>
          </p:nvSpPr>
          <p:spPr>
            <a:xfrm>
              <a:off x="3231121" y="3155953"/>
              <a:ext cx="143370" cy="32216"/>
            </a:xfrm>
            <a:custGeom>
              <a:rect b="b" l="l" r="r" t="t"/>
              <a:pathLst>
                <a:path extrusionOk="0" h="1188" w="5287">
                  <a:moveTo>
                    <a:pt x="1" y="1"/>
                  </a:moveTo>
                  <a:lnTo>
                    <a:pt x="1" y="575"/>
                  </a:lnTo>
                  <a:cubicBezTo>
                    <a:pt x="1" y="913"/>
                    <a:pt x="276" y="1188"/>
                    <a:pt x="611" y="1188"/>
                  </a:cubicBezTo>
                  <a:lnTo>
                    <a:pt x="5287" y="1188"/>
                  </a:lnTo>
                  <a:cubicBezTo>
                    <a:pt x="5274" y="1114"/>
                    <a:pt x="5269" y="1043"/>
                    <a:pt x="5269" y="968"/>
                  </a:cubicBezTo>
                  <a:lnTo>
                    <a:pt x="5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3404102" y="3156115"/>
              <a:ext cx="108416" cy="32134"/>
            </a:xfrm>
            <a:custGeom>
              <a:rect b="b" l="l" r="r" t="t"/>
              <a:pathLst>
                <a:path extrusionOk="0" h="1185" w="3998">
                  <a:moveTo>
                    <a:pt x="0" y="0"/>
                  </a:moveTo>
                  <a:lnTo>
                    <a:pt x="0" y="964"/>
                  </a:lnTo>
                  <a:cubicBezTo>
                    <a:pt x="3" y="1077"/>
                    <a:pt x="87" y="1168"/>
                    <a:pt x="197" y="1184"/>
                  </a:cubicBezTo>
                  <a:lnTo>
                    <a:pt x="3804" y="1184"/>
                  </a:lnTo>
                  <a:cubicBezTo>
                    <a:pt x="3911" y="1171"/>
                    <a:pt x="3997" y="1077"/>
                    <a:pt x="3997" y="964"/>
                  </a:cubicBezTo>
                  <a:lnTo>
                    <a:pt x="3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230985" y="2816580"/>
              <a:ext cx="454788" cy="309221"/>
            </a:xfrm>
            <a:custGeom>
              <a:rect b="b" l="l" r="r" t="t"/>
              <a:pathLst>
                <a:path extrusionOk="0" h="11403" w="16771">
                  <a:moveTo>
                    <a:pt x="286" y="0"/>
                  </a:moveTo>
                  <a:cubicBezTo>
                    <a:pt x="129" y="0"/>
                    <a:pt x="1" y="126"/>
                    <a:pt x="1" y="283"/>
                  </a:cubicBezTo>
                  <a:lnTo>
                    <a:pt x="1" y="11403"/>
                  </a:lnTo>
                  <a:lnTo>
                    <a:pt x="16765" y="11403"/>
                  </a:lnTo>
                  <a:lnTo>
                    <a:pt x="16765" y="283"/>
                  </a:lnTo>
                  <a:cubicBezTo>
                    <a:pt x="16770" y="126"/>
                    <a:pt x="16642" y="0"/>
                    <a:pt x="16485" y="0"/>
                  </a:cubicBezTo>
                  <a:lnTo>
                    <a:pt x="13491" y="0"/>
                  </a:lnTo>
                  <a:lnTo>
                    <a:pt x="13491" y="6326"/>
                  </a:lnTo>
                  <a:cubicBezTo>
                    <a:pt x="14153" y="6470"/>
                    <a:pt x="14067" y="7411"/>
                    <a:pt x="13378" y="7429"/>
                  </a:cubicBezTo>
                  <a:lnTo>
                    <a:pt x="3060" y="7429"/>
                  </a:lnTo>
                  <a:cubicBezTo>
                    <a:pt x="2748" y="7429"/>
                    <a:pt x="2484" y="7172"/>
                    <a:pt x="2489" y="6861"/>
                  </a:cubicBezTo>
                  <a:cubicBezTo>
                    <a:pt x="2497" y="6559"/>
                    <a:pt x="2741" y="6316"/>
                    <a:pt x="3047" y="6316"/>
                  </a:cubicBezTo>
                  <a:lnTo>
                    <a:pt x="3285" y="6316"/>
                  </a:lnTo>
                  <a:lnTo>
                    <a:pt x="3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3350111" y="2775037"/>
              <a:ext cx="216533" cy="212818"/>
            </a:xfrm>
            <a:custGeom>
              <a:rect b="b" l="l" r="r" t="t"/>
              <a:pathLst>
                <a:path extrusionOk="0" h="7848" w="7985">
                  <a:moveTo>
                    <a:pt x="283" y="0"/>
                  </a:moveTo>
                  <a:cubicBezTo>
                    <a:pt x="126" y="0"/>
                    <a:pt x="0" y="126"/>
                    <a:pt x="0" y="283"/>
                  </a:cubicBezTo>
                  <a:lnTo>
                    <a:pt x="0" y="972"/>
                  </a:lnTo>
                  <a:lnTo>
                    <a:pt x="0" y="974"/>
                  </a:lnTo>
                  <a:lnTo>
                    <a:pt x="0" y="7848"/>
                  </a:lnTo>
                  <a:lnTo>
                    <a:pt x="1182" y="7848"/>
                  </a:lnTo>
                  <a:lnTo>
                    <a:pt x="1182" y="1666"/>
                  </a:lnTo>
                  <a:cubicBezTo>
                    <a:pt x="1182" y="1357"/>
                    <a:pt x="1431" y="1108"/>
                    <a:pt x="1737" y="1108"/>
                  </a:cubicBezTo>
                  <a:lnTo>
                    <a:pt x="6248" y="1108"/>
                  </a:lnTo>
                  <a:cubicBezTo>
                    <a:pt x="6554" y="1108"/>
                    <a:pt x="6803" y="1357"/>
                    <a:pt x="6803" y="1666"/>
                  </a:cubicBezTo>
                  <a:lnTo>
                    <a:pt x="6803" y="7848"/>
                  </a:lnTo>
                  <a:lnTo>
                    <a:pt x="7984" y="7848"/>
                  </a:lnTo>
                  <a:lnTo>
                    <a:pt x="7984" y="283"/>
                  </a:lnTo>
                  <a:cubicBezTo>
                    <a:pt x="7984" y="126"/>
                    <a:pt x="7856" y="0"/>
                    <a:pt x="7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3414813" y="2956993"/>
              <a:ext cx="87129" cy="30860"/>
            </a:xfrm>
            <a:custGeom>
              <a:rect b="b" l="l" r="r" t="t"/>
              <a:pathLst>
                <a:path extrusionOk="0" h="1138" w="3213">
                  <a:moveTo>
                    <a:pt x="1606" y="0"/>
                  </a:moveTo>
                  <a:cubicBezTo>
                    <a:pt x="935" y="0"/>
                    <a:pt x="264" y="380"/>
                    <a:pt x="1" y="1138"/>
                  </a:cubicBezTo>
                  <a:lnTo>
                    <a:pt x="3212" y="1138"/>
                  </a:lnTo>
                  <a:cubicBezTo>
                    <a:pt x="2949" y="380"/>
                    <a:pt x="2278" y="0"/>
                    <a:pt x="1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3542264" y="3155953"/>
              <a:ext cx="143506" cy="32216"/>
            </a:xfrm>
            <a:custGeom>
              <a:rect b="b" l="l" r="r" t="t"/>
              <a:pathLst>
                <a:path extrusionOk="0" h="1188" w="5292">
                  <a:moveTo>
                    <a:pt x="18" y="1"/>
                  </a:moveTo>
                  <a:lnTo>
                    <a:pt x="18" y="968"/>
                  </a:lnTo>
                  <a:cubicBezTo>
                    <a:pt x="18" y="1043"/>
                    <a:pt x="13" y="1114"/>
                    <a:pt x="0" y="1188"/>
                  </a:cubicBezTo>
                  <a:lnTo>
                    <a:pt x="4676" y="1188"/>
                  </a:lnTo>
                  <a:cubicBezTo>
                    <a:pt x="4677" y="1188"/>
                    <a:pt x="4679" y="1188"/>
                    <a:pt x="4681" y="1188"/>
                  </a:cubicBezTo>
                  <a:cubicBezTo>
                    <a:pt x="5019" y="1188"/>
                    <a:pt x="5291" y="914"/>
                    <a:pt x="5291" y="575"/>
                  </a:cubicBezTo>
                  <a:lnTo>
                    <a:pt x="5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a:off x="3412345" y="2835264"/>
              <a:ext cx="92064" cy="106843"/>
            </a:xfrm>
            <a:custGeom>
              <a:rect b="b" l="l" r="r" t="t"/>
              <a:pathLst>
                <a:path extrusionOk="0" h="3940" w="3395">
                  <a:moveTo>
                    <a:pt x="1699" y="1141"/>
                  </a:moveTo>
                  <a:cubicBezTo>
                    <a:pt x="1970" y="1141"/>
                    <a:pt x="2241" y="1326"/>
                    <a:pt x="2255" y="1695"/>
                  </a:cubicBezTo>
                  <a:cubicBezTo>
                    <a:pt x="2255" y="2002"/>
                    <a:pt x="2004" y="2250"/>
                    <a:pt x="1700" y="2250"/>
                  </a:cubicBezTo>
                  <a:cubicBezTo>
                    <a:pt x="1391" y="2250"/>
                    <a:pt x="1142" y="2002"/>
                    <a:pt x="1142" y="1695"/>
                  </a:cubicBezTo>
                  <a:cubicBezTo>
                    <a:pt x="1157" y="1326"/>
                    <a:pt x="1428" y="1141"/>
                    <a:pt x="1699" y="1141"/>
                  </a:cubicBezTo>
                  <a:close/>
                  <a:moveTo>
                    <a:pt x="0" y="0"/>
                  </a:moveTo>
                  <a:lnTo>
                    <a:pt x="0" y="3940"/>
                  </a:lnTo>
                  <a:cubicBezTo>
                    <a:pt x="477" y="3561"/>
                    <a:pt x="1088" y="3372"/>
                    <a:pt x="1699" y="3372"/>
                  </a:cubicBezTo>
                  <a:cubicBezTo>
                    <a:pt x="2310" y="3372"/>
                    <a:pt x="2921" y="3561"/>
                    <a:pt x="3395" y="3940"/>
                  </a:cubicBez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9"/>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DRIVERS OF THE </a:t>
            </a:r>
            <a:r>
              <a:rPr b="1" lang="en"/>
              <a:t>PROFIT</a:t>
            </a:r>
            <a:endParaRPr b="1"/>
          </a:p>
        </p:txBody>
      </p:sp>
      <p:graphicFrame>
        <p:nvGraphicFramePr>
          <p:cNvPr id="524" name="Google Shape;524;p49"/>
          <p:cNvGraphicFramePr/>
          <p:nvPr/>
        </p:nvGraphicFramePr>
        <p:xfrm>
          <a:off x="1313925" y="1705050"/>
          <a:ext cx="3000000" cy="3000000"/>
        </p:xfrm>
        <a:graphic>
          <a:graphicData uri="http://schemas.openxmlformats.org/drawingml/2006/table">
            <a:tbl>
              <a:tblPr>
                <a:noFill/>
                <a:tableStyleId>{3AAEE5C2-6E79-455B-9DC8-27C2E2BD57C5}</a:tableStyleId>
              </a:tblPr>
              <a:tblGrid>
                <a:gridCol w="2370025"/>
                <a:gridCol w="2370025"/>
                <a:gridCol w="2370025"/>
              </a:tblGrid>
              <a:tr h="196575">
                <a:tc>
                  <a:txBody>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DESCRIPTION</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EXAMPLE</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31275">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THE </a:t>
                      </a:r>
                      <a:r>
                        <a:rPr b="1" lang="en" sz="2200">
                          <a:solidFill>
                            <a:schemeClr val="dk1"/>
                          </a:solidFill>
                          <a:latin typeface="Khand"/>
                          <a:ea typeface="Khand"/>
                          <a:cs typeface="Khand"/>
                          <a:sym typeface="Khand"/>
                        </a:rPr>
                        <a:t>SITUATION</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A</a:t>
                      </a:r>
                      <a:r>
                        <a:rPr lang="en">
                          <a:solidFill>
                            <a:schemeClr val="dk1"/>
                          </a:solidFill>
                          <a:latin typeface="Red Hat Text"/>
                          <a:ea typeface="Red Hat Text"/>
                          <a:cs typeface="Red Hat Text"/>
                          <a:sym typeface="Red Hat Text"/>
                        </a:rPr>
                        <a:t> neutral description with agreeable facts</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Our company has been selling for 10 years</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22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THE </a:t>
                      </a:r>
                      <a:r>
                        <a:rPr b="1" lang="en" sz="2200">
                          <a:solidFill>
                            <a:schemeClr val="dk1"/>
                          </a:solidFill>
                          <a:latin typeface="Khand"/>
                          <a:ea typeface="Khand"/>
                          <a:cs typeface="Khand"/>
                          <a:sym typeface="Khand"/>
                        </a:rPr>
                        <a:t>COMPLICATION</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It is a desired change of the current situation</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With a market share above 40%, growth will be limited</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22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THE </a:t>
                      </a:r>
                      <a:r>
                        <a:rPr b="1" lang="en" sz="2200">
                          <a:solidFill>
                            <a:schemeClr val="dk1"/>
                          </a:solidFill>
                          <a:latin typeface="Khand"/>
                          <a:ea typeface="Khand"/>
                          <a:cs typeface="Khand"/>
                          <a:sym typeface="Khand"/>
                        </a:rPr>
                        <a:t>QUESTION</a:t>
                      </a:r>
                      <a:endParaRPr b="1" sz="22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The question that results from the complication</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Should we enter the European market?</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25" name="Google Shape;525;p49"/>
          <p:cNvSpPr/>
          <p:nvPr/>
        </p:nvSpPr>
        <p:spPr>
          <a:xfrm>
            <a:off x="725500" y="2273563"/>
            <a:ext cx="508800" cy="508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725500" y="2883138"/>
            <a:ext cx="508800" cy="508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720000" y="3492713"/>
            <a:ext cx="508800" cy="508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49"/>
          <p:cNvGrpSpPr/>
          <p:nvPr/>
        </p:nvGrpSpPr>
        <p:grpSpPr>
          <a:xfrm>
            <a:off x="801909" y="2350501"/>
            <a:ext cx="355968" cy="354888"/>
            <a:chOff x="6200325" y="1512457"/>
            <a:chExt cx="455843" cy="454460"/>
          </a:xfrm>
        </p:grpSpPr>
        <p:sp>
          <p:nvSpPr>
            <p:cNvPr id="529" name="Google Shape;529;p49"/>
            <p:cNvSpPr/>
            <p:nvPr/>
          </p:nvSpPr>
          <p:spPr>
            <a:xfrm>
              <a:off x="6315383" y="1512457"/>
              <a:ext cx="226051" cy="229224"/>
            </a:xfrm>
            <a:custGeom>
              <a:rect b="b" l="l" r="r" t="t"/>
              <a:pathLst>
                <a:path extrusionOk="0" h="8453" w="8336">
                  <a:moveTo>
                    <a:pt x="4168" y="2837"/>
                  </a:moveTo>
                  <a:cubicBezTo>
                    <a:pt x="4849" y="2837"/>
                    <a:pt x="5529" y="3299"/>
                    <a:pt x="5567" y="4223"/>
                  </a:cubicBezTo>
                  <a:cubicBezTo>
                    <a:pt x="5567" y="4993"/>
                    <a:pt x="4938" y="5613"/>
                    <a:pt x="4168" y="5613"/>
                  </a:cubicBezTo>
                  <a:cubicBezTo>
                    <a:pt x="3396" y="5613"/>
                    <a:pt x="2770" y="4990"/>
                    <a:pt x="2770" y="4223"/>
                  </a:cubicBezTo>
                  <a:cubicBezTo>
                    <a:pt x="2808" y="3299"/>
                    <a:pt x="3488" y="2837"/>
                    <a:pt x="4168" y="2837"/>
                  </a:cubicBezTo>
                  <a:close/>
                  <a:moveTo>
                    <a:pt x="3448" y="0"/>
                  </a:moveTo>
                  <a:cubicBezTo>
                    <a:pt x="3330" y="0"/>
                    <a:pt x="3236" y="94"/>
                    <a:pt x="3236" y="212"/>
                  </a:cubicBezTo>
                  <a:lnTo>
                    <a:pt x="3236" y="925"/>
                  </a:lnTo>
                  <a:cubicBezTo>
                    <a:pt x="3236" y="1016"/>
                    <a:pt x="3176" y="1095"/>
                    <a:pt x="3092" y="1126"/>
                  </a:cubicBezTo>
                  <a:cubicBezTo>
                    <a:pt x="2649" y="1278"/>
                    <a:pt x="2251" y="1527"/>
                    <a:pt x="1916" y="1847"/>
                  </a:cubicBezTo>
                  <a:cubicBezTo>
                    <a:pt x="1874" y="1885"/>
                    <a:pt x="1819" y="1907"/>
                    <a:pt x="1763" y="1907"/>
                  </a:cubicBezTo>
                  <a:cubicBezTo>
                    <a:pt x="1731" y="1907"/>
                    <a:pt x="1699" y="1900"/>
                    <a:pt x="1669" y="1886"/>
                  </a:cubicBezTo>
                  <a:lnTo>
                    <a:pt x="994" y="1545"/>
                  </a:lnTo>
                  <a:cubicBezTo>
                    <a:pt x="963" y="1530"/>
                    <a:pt x="929" y="1522"/>
                    <a:pt x="896" y="1522"/>
                  </a:cubicBezTo>
                  <a:cubicBezTo>
                    <a:pt x="819" y="1522"/>
                    <a:pt x="744" y="1563"/>
                    <a:pt x="705" y="1640"/>
                  </a:cubicBezTo>
                  <a:lnTo>
                    <a:pt x="53" y="2926"/>
                  </a:lnTo>
                  <a:cubicBezTo>
                    <a:pt x="1" y="3031"/>
                    <a:pt x="43" y="3159"/>
                    <a:pt x="148" y="3211"/>
                  </a:cubicBezTo>
                  <a:lnTo>
                    <a:pt x="826" y="3552"/>
                  </a:lnTo>
                  <a:cubicBezTo>
                    <a:pt x="907" y="3591"/>
                    <a:pt x="954" y="3680"/>
                    <a:pt x="941" y="3772"/>
                  </a:cubicBezTo>
                  <a:cubicBezTo>
                    <a:pt x="894" y="4107"/>
                    <a:pt x="907" y="4471"/>
                    <a:pt x="973" y="4801"/>
                  </a:cubicBezTo>
                  <a:cubicBezTo>
                    <a:pt x="988" y="4890"/>
                    <a:pt x="949" y="4982"/>
                    <a:pt x="870" y="5029"/>
                  </a:cubicBezTo>
                  <a:lnTo>
                    <a:pt x="213" y="5412"/>
                  </a:lnTo>
                  <a:cubicBezTo>
                    <a:pt x="111" y="5469"/>
                    <a:pt x="77" y="5600"/>
                    <a:pt x="137" y="5702"/>
                  </a:cubicBezTo>
                  <a:lnTo>
                    <a:pt x="868" y="6947"/>
                  </a:lnTo>
                  <a:cubicBezTo>
                    <a:pt x="908" y="7015"/>
                    <a:pt x="980" y="7051"/>
                    <a:pt x="1053" y="7051"/>
                  </a:cubicBezTo>
                  <a:cubicBezTo>
                    <a:pt x="1090" y="7051"/>
                    <a:pt x="1126" y="7042"/>
                    <a:pt x="1159" y="7023"/>
                  </a:cubicBezTo>
                  <a:lnTo>
                    <a:pt x="1819" y="6640"/>
                  </a:lnTo>
                  <a:cubicBezTo>
                    <a:pt x="1852" y="6620"/>
                    <a:pt x="1889" y="6611"/>
                    <a:pt x="1926" y="6611"/>
                  </a:cubicBezTo>
                  <a:cubicBezTo>
                    <a:pt x="1976" y="6611"/>
                    <a:pt x="2025" y="6628"/>
                    <a:pt x="2068" y="6661"/>
                  </a:cubicBezTo>
                  <a:cubicBezTo>
                    <a:pt x="2369" y="6918"/>
                    <a:pt x="2715" y="7117"/>
                    <a:pt x="3092" y="7248"/>
                  </a:cubicBezTo>
                  <a:cubicBezTo>
                    <a:pt x="3176" y="7277"/>
                    <a:pt x="3236" y="7361"/>
                    <a:pt x="3236" y="7447"/>
                  </a:cubicBezTo>
                  <a:lnTo>
                    <a:pt x="3236" y="8241"/>
                  </a:lnTo>
                  <a:cubicBezTo>
                    <a:pt x="3236" y="8359"/>
                    <a:pt x="3330" y="8453"/>
                    <a:pt x="3448" y="8453"/>
                  </a:cubicBezTo>
                  <a:lnTo>
                    <a:pt x="4897" y="8453"/>
                  </a:lnTo>
                  <a:cubicBezTo>
                    <a:pt x="5014" y="8453"/>
                    <a:pt x="5109" y="8359"/>
                    <a:pt x="5109" y="8241"/>
                  </a:cubicBezTo>
                  <a:lnTo>
                    <a:pt x="5109" y="7447"/>
                  </a:lnTo>
                  <a:cubicBezTo>
                    <a:pt x="5109" y="7355"/>
                    <a:pt x="5166" y="7277"/>
                    <a:pt x="5253" y="7248"/>
                  </a:cubicBezTo>
                  <a:cubicBezTo>
                    <a:pt x="5698" y="7091"/>
                    <a:pt x="6096" y="6842"/>
                    <a:pt x="6432" y="6525"/>
                  </a:cubicBezTo>
                  <a:cubicBezTo>
                    <a:pt x="6473" y="6485"/>
                    <a:pt x="6527" y="6464"/>
                    <a:pt x="6582" y="6464"/>
                  </a:cubicBezTo>
                  <a:cubicBezTo>
                    <a:pt x="6614" y="6464"/>
                    <a:pt x="6647" y="6471"/>
                    <a:pt x="6678" y="6486"/>
                  </a:cubicBezTo>
                  <a:lnTo>
                    <a:pt x="7351" y="6824"/>
                  </a:lnTo>
                  <a:cubicBezTo>
                    <a:pt x="7377" y="6837"/>
                    <a:pt x="7411" y="6842"/>
                    <a:pt x="7443" y="6842"/>
                  </a:cubicBezTo>
                  <a:cubicBezTo>
                    <a:pt x="7521" y="6842"/>
                    <a:pt x="7597" y="6800"/>
                    <a:pt x="7634" y="6724"/>
                  </a:cubicBezTo>
                  <a:lnTo>
                    <a:pt x="8283" y="5438"/>
                  </a:lnTo>
                  <a:cubicBezTo>
                    <a:pt x="8336" y="5333"/>
                    <a:pt x="8294" y="5205"/>
                    <a:pt x="8189" y="5152"/>
                  </a:cubicBezTo>
                  <a:lnTo>
                    <a:pt x="7516" y="4815"/>
                  </a:lnTo>
                  <a:cubicBezTo>
                    <a:pt x="7432" y="4775"/>
                    <a:pt x="7388" y="4689"/>
                    <a:pt x="7401" y="4597"/>
                  </a:cubicBezTo>
                  <a:cubicBezTo>
                    <a:pt x="7443" y="4259"/>
                    <a:pt x="7432" y="3895"/>
                    <a:pt x="7367" y="3565"/>
                  </a:cubicBezTo>
                  <a:cubicBezTo>
                    <a:pt x="7351" y="3476"/>
                    <a:pt x="7390" y="3384"/>
                    <a:pt x="7469" y="3340"/>
                  </a:cubicBezTo>
                  <a:lnTo>
                    <a:pt x="8118" y="2963"/>
                  </a:lnTo>
                  <a:cubicBezTo>
                    <a:pt x="8218" y="2902"/>
                    <a:pt x="8255" y="2771"/>
                    <a:pt x="8192" y="2672"/>
                  </a:cubicBezTo>
                  <a:lnTo>
                    <a:pt x="7464" y="1428"/>
                  </a:lnTo>
                  <a:cubicBezTo>
                    <a:pt x="7424" y="1357"/>
                    <a:pt x="7351" y="1323"/>
                    <a:pt x="7280" y="1323"/>
                  </a:cubicBezTo>
                  <a:cubicBezTo>
                    <a:pt x="7244" y="1323"/>
                    <a:pt x="7207" y="1331"/>
                    <a:pt x="7170" y="1352"/>
                  </a:cubicBezTo>
                  <a:lnTo>
                    <a:pt x="6521" y="1731"/>
                  </a:lnTo>
                  <a:cubicBezTo>
                    <a:pt x="6488" y="1750"/>
                    <a:pt x="6451" y="1759"/>
                    <a:pt x="6415" y="1759"/>
                  </a:cubicBezTo>
                  <a:cubicBezTo>
                    <a:pt x="6364" y="1759"/>
                    <a:pt x="6314" y="1741"/>
                    <a:pt x="6274" y="1708"/>
                  </a:cubicBezTo>
                  <a:cubicBezTo>
                    <a:pt x="5976" y="1456"/>
                    <a:pt x="5630" y="1257"/>
                    <a:pt x="5253" y="1126"/>
                  </a:cubicBezTo>
                  <a:cubicBezTo>
                    <a:pt x="5166" y="1095"/>
                    <a:pt x="5109" y="1014"/>
                    <a:pt x="5109" y="925"/>
                  </a:cubicBezTo>
                  <a:lnTo>
                    <a:pt x="5109" y="212"/>
                  </a:lnTo>
                  <a:cubicBezTo>
                    <a:pt x="5109" y="94"/>
                    <a:pt x="5014" y="0"/>
                    <a:pt x="4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6417100" y="1615801"/>
              <a:ext cx="22616" cy="22426"/>
            </a:xfrm>
            <a:custGeom>
              <a:rect b="b" l="l" r="r" t="t"/>
              <a:pathLst>
                <a:path extrusionOk="0" h="827" w="834">
                  <a:moveTo>
                    <a:pt x="417" y="0"/>
                  </a:moveTo>
                  <a:cubicBezTo>
                    <a:pt x="189" y="0"/>
                    <a:pt x="1" y="186"/>
                    <a:pt x="1" y="414"/>
                  </a:cubicBezTo>
                  <a:cubicBezTo>
                    <a:pt x="13" y="689"/>
                    <a:pt x="215" y="827"/>
                    <a:pt x="417" y="827"/>
                  </a:cubicBezTo>
                  <a:cubicBezTo>
                    <a:pt x="620" y="827"/>
                    <a:pt x="822" y="689"/>
                    <a:pt x="834" y="414"/>
                  </a:cubicBezTo>
                  <a:cubicBezTo>
                    <a:pt x="834" y="184"/>
                    <a:pt x="648"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6381441" y="1767793"/>
              <a:ext cx="93149" cy="199124"/>
            </a:xfrm>
            <a:custGeom>
              <a:rect b="b" l="l" r="r" t="t"/>
              <a:pathLst>
                <a:path extrusionOk="0" h="7343" w="3435">
                  <a:moveTo>
                    <a:pt x="842" y="1"/>
                  </a:moveTo>
                  <a:lnTo>
                    <a:pt x="839" y="4603"/>
                  </a:lnTo>
                  <a:cubicBezTo>
                    <a:pt x="839" y="4684"/>
                    <a:pt x="774" y="4750"/>
                    <a:pt x="687" y="4750"/>
                  </a:cubicBezTo>
                  <a:lnTo>
                    <a:pt x="216" y="4750"/>
                  </a:lnTo>
                  <a:cubicBezTo>
                    <a:pt x="98" y="4750"/>
                    <a:pt x="1" y="4847"/>
                    <a:pt x="1" y="4965"/>
                  </a:cubicBezTo>
                  <a:lnTo>
                    <a:pt x="1" y="5769"/>
                  </a:lnTo>
                  <a:cubicBezTo>
                    <a:pt x="1" y="5829"/>
                    <a:pt x="27" y="5887"/>
                    <a:pt x="72" y="5926"/>
                  </a:cubicBezTo>
                  <a:lnTo>
                    <a:pt x="1578" y="7285"/>
                  </a:lnTo>
                  <a:cubicBezTo>
                    <a:pt x="1620" y="7323"/>
                    <a:pt x="1671" y="7342"/>
                    <a:pt x="1723" y="7342"/>
                  </a:cubicBezTo>
                  <a:cubicBezTo>
                    <a:pt x="1774" y="7342"/>
                    <a:pt x="1825" y="7323"/>
                    <a:pt x="1866" y="7285"/>
                  </a:cubicBezTo>
                  <a:lnTo>
                    <a:pt x="3359" y="5926"/>
                  </a:lnTo>
                  <a:cubicBezTo>
                    <a:pt x="3406" y="5887"/>
                    <a:pt x="3430" y="5829"/>
                    <a:pt x="3430" y="5769"/>
                  </a:cubicBezTo>
                  <a:lnTo>
                    <a:pt x="3430" y="4959"/>
                  </a:lnTo>
                  <a:cubicBezTo>
                    <a:pt x="3435" y="4849"/>
                    <a:pt x="3338" y="4750"/>
                    <a:pt x="3220" y="4750"/>
                  </a:cubicBezTo>
                  <a:lnTo>
                    <a:pt x="2762" y="4750"/>
                  </a:lnTo>
                  <a:cubicBezTo>
                    <a:pt x="2678" y="4750"/>
                    <a:pt x="2610" y="4684"/>
                    <a:pt x="2610" y="4603"/>
                  </a:cubicBezTo>
                  <a:lnTo>
                    <a:pt x="2610" y="1"/>
                  </a:lnTo>
                  <a:cubicBezTo>
                    <a:pt x="2557" y="6"/>
                    <a:pt x="2505" y="9"/>
                    <a:pt x="2450" y="9"/>
                  </a:cubicBezTo>
                  <a:lnTo>
                    <a:pt x="1002" y="9"/>
                  </a:lnTo>
                  <a:cubicBezTo>
                    <a:pt x="947" y="9"/>
                    <a:pt x="894" y="6"/>
                    <a:pt x="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6200325" y="1722128"/>
              <a:ext cx="184426" cy="115249"/>
            </a:xfrm>
            <a:custGeom>
              <a:rect b="b" l="l" r="r" t="t"/>
              <a:pathLst>
                <a:path extrusionOk="0" h="4250" w="6801">
                  <a:moveTo>
                    <a:pt x="6114" y="1"/>
                  </a:moveTo>
                  <a:lnTo>
                    <a:pt x="5894" y="129"/>
                  </a:lnTo>
                  <a:cubicBezTo>
                    <a:pt x="5710" y="236"/>
                    <a:pt x="5498" y="292"/>
                    <a:pt x="5286" y="292"/>
                  </a:cubicBezTo>
                  <a:cubicBezTo>
                    <a:pt x="5245" y="292"/>
                    <a:pt x="5204" y="290"/>
                    <a:pt x="5163" y="286"/>
                  </a:cubicBezTo>
                  <a:lnTo>
                    <a:pt x="5163" y="587"/>
                  </a:lnTo>
                  <a:cubicBezTo>
                    <a:pt x="5163" y="1187"/>
                    <a:pt x="4676" y="1672"/>
                    <a:pt x="4074" y="1672"/>
                  </a:cubicBezTo>
                  <a:lnTo>
                    <a:pt x="2780" y="1672"/>
                  </a:lnTo>
                  <a:cubicBezTo>
                    <a:pt x="2698" y="1672"/>
                    <a:pt x="2628" y="1606"/>
                    <a:pt x="2628" y="1522"/>
                  </a:cubicBezTo>
                  <a:lnTo>
                    <a:pt x="2628" y="1056"/>
                  </a:lnTo>
                  <a:cubicBezTo>
                    <a:pt x="2628" y="938"/>
                    <a:pt x="2533" y="841"/>
                    <a:pt x="2413" y="841"/>
                  </a:cubicBezTo>
                  <a:lnTo>
                    <a:pt x="1601" y="841"/>
                  </a:lnTo>
                  <a:cubicBezTo>
                    <a:pt x="1538" y="841"/>
                    <a:pt x="1483" y="868"/>
                    <a:pt x="1441" y="909"/>
                  </a:cubicBezTo>
                  <a:lnTo>
                    <a:pt x="74" y="2408"/>
                  </a:lnTo>
                  <a:cubicBezTo>
                    <a:pt x="0" y="2489"/>
                    <a:pt x="0" y="2612"/>
                    <a:pt x="74" y="2696"/>
                  </a:cubicBezTo>
                  <a:lnTo>
                    <a:pt x="1441" y="4181"/>
                  </a:lnTo>
                  <a:cubicBezTo>
                    <a:pt x="1480" y="4228"/>
                    <a:pt x="1538" y="4249"/>
                    <a:pt x="1598" y="4249"/>
                  </a:cubicBezTo>
                  <a:lnTo>
                    <a:pt x="2410" y="4249"/>
                  </a:lnTo>
                  <a:cubicBezTo>
                    <a:pt x="2528" y="4249"/>
                    <a:pt x="2625" y="4155"/>
                    <a:pt x="2625" y="4037"/>
                  </a:cubicBezTo>
                  <a:lnTo>
                    <a:pt x="2625" y="3581"/>
                  </a:lnTo>
                  <a:cubicBezTo>
                    <a:pt x="2625" y="3500"/>
                    <a:pt x="2691" y="3435"/>
                    <a:pt x="2777" y="3435"/>
                  </a:cubicBezTo>
                  <a:lnTo>
                    <a:pt x="3851" y="3435"/>
                  </a:lnTo>
                  <a:cubicBezTo>
                    <a:pt x="5224" y="3435"/>
                    <a:pt x="6394" y="2544"/>
                    <a:pt x="6800" y="1313"/>
                  </a:cubicBezTo>
                  <a:cubicBezTo>
                    <a:pt x="6612" y="1098"/>
                    <a:pt x="6489" y="815"/>
                    <a:pt x="6489" y="506"/>
                  </a:cubicBezTo>
                  <a:lnTo>
                    <a:pt x="6489" y="218"/>
                  </a:lnTo>
                  <a:cubicBezTo>
                    <a:pt x="6363" y="152"/>
                    <a:pt x="6235" y="79"/>
                    <a:pt x="6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6471578" y="1718087"/>
              <a:ext cx="184589" cy="119209"/>
            </a:xfrm>
            <a:custGeom>
              <a:rect b="b" l="l" r="r" t="t"/>
              <a:pathLst>
                <a:path extrusionOk="0" h="4396" w="6807">
                  <a:moveTo>
                    <a:pt x="913" y="0"/>
                  </a:moveTo>
                  <a:cubicBezTo>
                    <a:pt x="724" y="136"/>
                    <a:pt x="527" y="262"/>
                    <a:pt x="318" y="367"/>
                  </a:cubicBezTo>
                  <a:lnTo>
                    <a:pt x="318" y="655"/>
                  </a:lnTo>
                  <a:cubicBezTo>
                    <a:pt x="318" y="964"/>
                    <a:pt x="197" y="1250"/>
                    <a:pt x="1" y="1459"/>
                  </a:cubicBezTo>
                  <a:cubicBezTo>
                    <a:pt x="407" y="2690"/>
                    <a:pt x="1578" y="3581"/>
                    <a:pt x="2950" y="3581"/>
                  </a:cubicBezTo>
                  <a:lnTo>
                    <a:pt x="4024" y="3581"/>
                  </a:lnTo>
                  <a:cubicBezTo>
                    <a:pt x="4106" y="3581"/>
                    <a:pt x="4174" y="3646"/>
                    <a:pt x="4174" y="3728"/>
                  </a:cubicBezTo>
                  <a:lnTo>
                    <a:pt x="4174" y="4183"/>
                  </a:lnTo>
                  <a:cubicBezTo>
                    <a:pt x="4174" y="4301"/>
                    <a:pt x="4271" y="4396"/>
                    <a:pt x="4391" y="4396"/>
                  </a:cubicBezTo>
                  <a:lnTo>
                    <a:pt x="5203" y="4396"/>
                  </a:lnTo>
                  <a:cubicBezTo>
                    <a:pt x="5261" y="4396"/>
                    <a:pt x="5321" y="4369"/>
                    <a:pt x="5360" y="4327"/>
                  </a:cubicBezTo>
                  <a:lnTo>
                    <a:pt x="6725" y="2842"/>
                  </a:lnTo>
                  <a:cubicBezTo>
                    <a:pt x="6806" y="2761"/>
                    <a:pt x="6806" y="2638"/>
                    <a:pt x="6733" y="2557"/>
                  </a:cubicBezTo>
                  <a:lnTo>
                    <a:pt x="5366" y="1061"/>
                  </a:lnTo>
                  <a:cubicBezTo>
                    <a:pt x="5326" y="1014"/>
                    <a:pt x="5269" y="990"/>
                    <a:pt x="5206" y="990"/>
                  </a:cubicBezTo>
                  <a:lnTo>
                    <a:pt x="4394" y="990"/>
                  </a:lnTo>
                  <a:cubicBezTo>
                    <a:pt x="4276" y="990"/>
                    <a:pt x="4179" y="1087"/>
                    <a:pt x="4179" y="1205"/>
                  </a:cubicBezTo>
                  <a:lnTo>
                    <a:pt x="4179" y="1671"/>
                  </a:lnTo>
                  <a:cubicBezTo>
                    <a:pt x="4179" y="1755"/>
                    <a:pt x="4113" y="1821"/>
                    <a:pt x="4027" y="1821"/>
                  </a:cubicBezTo>
                  <a:lnTo>
                    <a:pt x="2733" y="1821"/>
                  </a:lnTo>
                  <a:cubicBezTo>
                    <a:pt x="2131" y="1821"/>
                    <a:pt x="1643" y="1336"/>
                    <a:pt x="1643" y="736"/>
                  </a:cubicBezTo>
                  <a:lnTo>
                    <a:pt x="1643" y="239"/>
                  </a:lnTo>
                  <a:cubicBezTo>
                    <a:pt x="1468" y="236"/>
                    <a:pt x="1292" y="189"/>
                    <a:pt x="1135" y="110"/>
                  </a:cubicBezTo>
                  <a:lnTo>
                    <a:pt x="9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49"/>
          <p:cNvGrpSpPr/>
          <p:nvPr/>
        </p:nvGrpSpPr>
        <p:grpSpPr>
          <a:xfrm>
            <a:off x="802327" y="3569702"/>
            <a:ext cx="355142" cy="354823"/>
            <a:chOff x="3230985" y="3996452"/>
            <a:chExt cx="454785" cy="454377"/>
          </a:xfrm>
        </p:grpSpPr>
        <p:sp>
          <p:nvSpPr>
            <p:cNvPr id="535" name="Google Shape;535;p49"/>
            <p:cNvSpPr/>
            <p:nvPr/>
          </p:nvSpPr>
          <p:spPr>
            <a:xfrm>
              <a:off x="3406732" y="4085397"/>
              <a:ext cx="100470" cy="121080"/>
            </a:xfrm>
            <a:custGeom>
              <a:rect b="b" l="l" r="r" t="t"/>
              <a:pathLst>
                <a:path extrusionOk="0" h="4465" w="3705">
                  <a:moveTo>
                    <a:pt x="338" y="1"/>
                  </a:moveTo>
                  <a:cubicBezTo>
                    <a:pt x="0" y="1512"/>
                    <a:pt x="108" y="2859"/>
                    <a:pt x="480" y="4464"/>
                  </a:cubicBezTo>
                  <a:lnTo>
                    <a:pt x="1362" y="4464"/>
                  </a:lnTo>
                  <a:lnTo>
                    <a:pt x="1362" y="2471"/>
                  </a:lnTo>
                  <a:cubicBezTo>
                    <a:pt x="1362" y="2170"/>
                    <a:pt x="1608" y="1924"/>
                    <a:pt x="1910" y="1924"/>
                  </a:cubicBezTo>
                  <a:cubicBezTo>
                    <a:pt x="2211" y="1924"/>
                    <a:pt x="2457" y="2170"/>
                    <a:pt x="2457" y="2471"/>
                  </a:cubicBezTo>
                  <a:lnTo>
                    <a:pt x="2457" y="4464"/>
                  </a:lnTo>
                  <a:lnTo>
                    <a:pt x="3432" y="4464"/>
                  </a:lnTo>
                  <a:cubicBezTo>
                    <a:pt x="3623" y="3529"/>
                    <a:pt x="3696" y="2694"/>
                    <a:pt x="3704" y="1840"/>
                  </a:cubicBezTo>
                  <a:cubicBezTo>
                    <a:pt x="3704" y="1174"/>
                    <a:pt x="3618" y="559"/>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422623" y="3996452"/>
              <a:ext cx="71780" cy="59442"/>
            </a:xfrm>
            <a:custGeom>
              <a:rect b="b" l="l" r="r" t="t"/>
              <a:pathLst>
                <a:path extrusionOk="0" h="2192" w="2647">
                  <a:moveTo>
                    <a:pt x="1323" y="0"/>
                  </a:moveTo>
                  <a:cubicBezTo>
                    <a:pt x="1256" y="0"/>
                    <a:pt x="1189" y="30"/>
                    <a:pt x="1146" y="91"/>
                  </a:cubicBezTo>
                  <a:cubicBezTo>
                    <a:pt x="666" y="738"/>
                    <a:pt x="281" y="1445"/>
                    <a:pt x="1" y="2191"/>
                  </a:cubicBezTo>
                  <a:lnTo>
                    <a:pt x="2647" y="2191"/>
                  </a:lnTo>
                  <a:cubicBezTo>
                    <a:pt x="2468" y="1730"/>
                    <a:pt x="2269" y="1327"/>
                    <a:pt x="2086" y="997"/>
                  </a:cubicBezTo>
                  <a:cubicBezTo>
                    <a:pt x="1887" y="641"/>
                    <a:pt x="1688" y="339"/>
                    <a:pt x="1510" y="93"/>
                  </a:cubicBezTo>
                  <a:cubicBezTo>
                    <a:pt x="1463" y="32"/>
                    <a:pt x="1393" y="0"/>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3528054" y="4178599"/>
              <a:ext cx="16704" cy="49978"/>
            </a:xfrm>
            <a:custGeom>
              <a:rect b="b" l="l" r="r" t="t"/>
              <a:pathLst>
                <a:path extrusionOk="0" h="1843" w="616">
                  <a:moveTo>
                    <a:pt x="225" y="1"/>
                  </a:moveTo>
                  <a:cubicBezTo>
                    <a:pt x="176" y="420"/>
                    <a:pt x="105" y="883"/>
                    <a:pt x="0" y="1363"/>
                  </a:cubicBezTo>
                  <a:lnTo>
                    <a:pt x="616" y="1842"/>
                  </a:lnTo>
                  <a:lnTo>
                    <a:pt x="616" y="375"/>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3231121" y="4054429"/>
              <a:ext cx="162841" cy="200209"/>
            </a:xfrm>
            <a:custGeom>
              <a:rect b="b" l="l" r="r" t="t"/>
              <a:pathLst>
                <a:path extrusionOk="0" h="7383" w="6005">
                  <a:moveTo>
                    <a:pt x="420" y="1"/>
                  </a:moveTo>
                  <a:cubicBezTo>
                    <a:pt x="187" y="6"/>
                    <a:pt x="1" y="195"/>
                    <a:pt x="1" y="423"/>
                  </a:cubicBezTo>
                  <a:lnTo>
                    <a:pt x="1" y="4980"/>
                  </a:lnTo>
                  <a:cubicBezTo>
                    <a:pt x="480" y="5067"/>
                    <a:pt x="1101" y="5263"/>
                    <a:pt x="1497" y="5562"/>
                  </a:cubicBezTo>
                  <a:cubicBezTo>
                    <a:pt x="1921" y="5884"/>
                    <a:pt x="2262" y="6316"/>
                    <a:pt x="2476" y="6806"/>
                  </a:cubicBezTo>
                  <a:cubicBezTo>
                    <a:pt x="2812" y="6893"/>
                    <a:pt x="3105" y="7100"/>
                    <a:pt x="3301" y="7382"/>
                  </a:cubicBezTo>
                  <a:cubicBezTo>
                    <a:pt x="3579" y="7320"/>
                    <a:pt x="3852" y="7230"/>
                    <a:pt x="4113" y="7120"/>
                  </a:cubicBezTo>
                  <a:lnTo>
                    <a:pt x="4113" y="4666"/>
                  </a:lnTo>
                  <a:cubicBezTo>
                    <a:pt x="4113" y="4514"/>
                    <a:pt x="4179" y="4370"/>
                    <a:pt x="4289" y="4265"/>
                  </a:cubicBezTo>
                  <a:lnTo>
                    <a:pt x="5528" y="3134"/>
                  </a:lnTo>
                  <a:cubicBezTo>
                    <a:pt x="5507" y="2065"/>
                    <a:pt x="5672" y="1007"/>
                    <a:pt x="60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3523228" y="4054727"/>
              <a:ext cx="162407" cy="199422"/>
            </a:xfrm>
            <a:custGeom>
              <a:rect b="b" l="l" r="r" t="t"/>
              <a:pathLst>
                <a:path extrusionOk="0" h="7354" w="5989">
                  <a:moveTo>
                    <a:pt x="0" y="0"/>
                  </a:moveTo>
                  <a:cubicBezTo>
                    <a:pt x="309" y="891"/>
                    <a:pt x="521" y="2002"/>
                    <a:pt x="495" y="3149"/>
                  </a:cubicBezTo>
                  <a:lnTo>
                    <a:pt x="1713" y="4322"/>
                  </a:lnTo>
                  <a:cubicBezTo>
                    <a:pt x="1821" y="4425"/>
                    <a:pt x="1881" y="4569"/>
                    <a:pt x="1881" y="4715"/>
                  </a:cubicBezTo>
                  <a:lnTo>
                    <a:pt x="1881" y="7089"/>
                  </a:lnTo>
                  <a:cubicBezTo>
                    <a:pt x="2130" y="7196"/>
                    <a:pt x="2384" y="7285"/>
                    <a:pt x="2646" y="7353"/>
                  </a:cubicBezTo>
                  <a:cubicBezTo>
                    <a:pt x="2868" y="7044"/>
                    <a:pt x="3206" y="6827"/>
                    <a:pt x="3591" y="6769"/>
                  </a:cubicBezTo>
                  <a:cubicBezTo>
                    <a:pt x="4010" y="5907"/>
                    <a:pt x="5003" y="5302"/>
                    <a:pt x="5988" y="5137"/>
                  </a:cubicBezTo>
                  <a:lnTo>
                    <a:pt x="5988" y="417"/>
                  </a:lnTo>
                  <a:cubicBezTo>
                    <a:pt x="5988" y="186"/>
                    <a:pt x="5802" y="0"/>
                    <a:pt x="5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3230985" y="4219736"/>
              <a:ext cx="152536" cy="143641"/>
            </a:xfrm>
            <a:custGeom>
              <a:rect b="b" l="l" r="r" t="t"/>
              <a:pathLst>
                <a:path extrusionOk="0" h="5297" w="5625">
                  <a:moveTo>
                    <a:pt x="1" y="0"/>
                  </a:moveTo>
                  <a:lnTo>
                    <a:pt x="1" y="4880"/>
                  </a:lnTo>
                  <a:cubicBezTo>
                    <a:pt x="1" y="5108"/>
                    <a:pt x="189" y="5297"/>
                    <a:pt x="417" y="5297"/>
                  </a:cubicBezTo>
                  <a:lnTo>
                    <a:pt x="5625" y="5297"/>
                  </a:lnTo>
                  <a:cubicBezTo>
                    <a:pt x="5475" y="5197"/>
                    <a:pt x="5378" y="5032"/>
                    <a:pt x="5378" y="4838"/>
                  </a:cubicBezTo>
                  <a:cubicBezTo>
                    <a:pt x="5378" y="3518"/>
                    <a:pt x="4304" y="2444"/>
                    <a:pt x="2984" y="2444"/>
                  </a:cubicBezTo>
                  <a:cubicBezTo>
                    <a:pt x="2751" y="2444"/>
                    <a:pt x="2508" y="2282"/>
                    <a:pt x="2455" y="2025"/>
                  </a:cubicBezTo>
                  <a:cubicBezTo>
                    <a:pt x="2416" y="1865"/>
                    <a:pt x="2274" y="1753"/>
                    <a:pt x="2109" y="1753"/>
                  </a:cubicBezTo>
                  <a:lnTo>
                    <a:pt x="2096" y="1753"/>
                  </a:lnTo>
                  <a:cubicBezTo>
                    <a:pt x="2090" y="1753"/>
                    <a:pt x="2085" y="1753"/>
                    <a:pt x="2079" y="1753"/>
                  </a:cubicBezTo>
                  <a:cubicBezTo>
                    <a:pt x="1842" y="1753"/>
                    <a:pt x="1628" y="1598"/>
                    <a:pt x="1557" y="1368"/>
                  </a:cubicBezTo>
                  <a:cubicBezTo>
                    <a:pt x="1355" y="687"/>
                    <a:pt x="656" y="1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3531254" y="4224129"/>
              <a:ext cx="154516" cy="139248"/>
            </a:xfrm>
            <a:custGeom>
              <a:rect b="b" l="l" r="r" t="t"/>
              <a:pathLst>
                <a:path extrusionOk="0" h="5135" w="5698">
                  <a:moveTo>
                    <a:pt x="5697" y="1"/>
                  </a:moveTo>
                  <a:cubicBezTo>
                    <a:pt x="5050" y="160"/>
                    <a:pt x="4388" y="606"/>
                    <a:pt x="4186" y="1224"/>
                  </a:cubicBezTo>
                  <a:cubicBezTo>
                    <a:pt x="4113" y="1453"/>
                    <a:pt x="3904" y="1603"/>
                    <a:pt x="3669" y="1603"/>
                  </a:cubicBezTo>
                  <a:cubicBezTo>
                    <a:pt x="3641" y="1603"/>
                    <a:pt x="3612" y="1600"/>
                    <a:pt x="3583" y="1596"/>
                  </a:cubicBezTo>
                  <a:cubicBezTo>
                    <a:pt x="3563" y="1592"/>
                    <a:pt x="3544" y="1591"/>
                    <a:pt x="3524" y="1591"/>
                  </a:cubicBezTo>
                  <a:cubicBezTo>
                    <a:pt x="3364" y="1591"/>
                    <a:pt x="3223" y="1702"/>
                    <a:pt x="3185" y="1860"/>
                  </a:cubicBezTo>
                  <a:cubicBezTo>
                    <a:pt x="3125" y="2083"/>
                    <a:pt x="2926" y="2277"/>
                    <a:pt x="2653" y="2277"/>
                  </a:cubicBezTo>
                  <a:cubicBezTo>
                    <a:pt x="1336" y="2277"/>
                    <a:pt x="262" y="3351"/>
                    <a:pt x="262" y="4668"/>
                  </a:cubicBezTo>
                  <a:cubicBezTo>
                    <a:pt x="262" y="4865"/>
                    <a:pt x="157" y="5040"/>
                    <a:pt x="0" y="5135"/>
                  </a:cubicBezTo>
                  <a:lnTo>
                    <a:pt x="5278" y="5135"/>
                  </a:lnTo>
                  <a:cubicBezTo>
                    <a:pt x="5506" y="5135"/>
                    <a:pt x="5692" y="4949"/>
                    <a:pt x="5692" y="4718"/>
                  </a:cubicBezTo>
                  <a:lnTo>
                    <a:pt x="56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3272746" y="4392906"/>
              <a:ext cx="371618" cy="57923"/>
            </a:xfrm>
            <a:custGeom>
              <a:rect b="b" l="l" r="r" t="t"/>
              <a:pathLst>
                <a:path extrusionOk="0" h="2136" w="13704">
                  <a:moveTo>
                    <a:pt x="3066" y="0"/>
                  </a:moveTo>
                  <a:lnTo>
                    <a:pt x="3066" y="1046"/>
                  </a:lnTo>
                  <a:lnTo>
                    <a:pt x="724" y="1046"/>
                  </a:lnTo>
                  <a:cubicBezTo>
                    <a:pt x="1" y="1074"/>
                    <a:pt x="1" y="2106"/>
                    <a:pt x="724" y="2135"/>
                  </a:cubicBezTo>
                  <a:lnTo>
                    <a:pt x="12980" y="2135"/>
                  </a:lnTo>
                  <a:cubicBezTo>
                    <a:pt x="13703" y="2106"/>
                    <a:pt x="13701" y="1074"/>
                    <a:pt x="12980" y="1046"/>
                  </a:cubicBezTo>
                  <a:lnTo>
                    <a:pt x="10633" y="1046"/>
                  </a:lnTo>
                  <a:lnTo>
                    <a:pt x="10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3371995" y="4176673"/>
              <a:ext cx="19470" cy="53530"/>
            </a:xfrm>
            <a:custGeom>
              <a:rect b="b" l="l" r="r" t="t"/>
              <a:pathLst>
                <a:path extrusionOk="0" h="1974" w="718">
                  <a:moveTo>
                    <a:pt x="443" y="1"/>
                  </a:moveTo>
                  <a:lnTo>
                    <a:pt x="6" y="404"/>
                  </a:lnTo>
                  <a:lnTo>
                    <a:pt x="0" y="1973"/>
                  </a:lnTo>
                  <a:lnTo>
                    <a:pt x="718" y="1428"/>
                  </a:lnTo>
                  <a:cubicBezTo>
                    <a:pt x="600" y="954"/>
                    <a:pt x="508" y="470"/>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3362260" y="4236006"/>
              <a:ext cx="191965" cy="127371"/>
            </a:xfrm>
            <a:custGeom>
              <a:rect b="b" l="l" r="r" t="t"/>
              <a:pathLst>
                <a:path extrusionOk="0" h="4697" w="7079">
                  <a:moveTo>
                    <a:pt x="3571" y="2615"/>
                  </a:moveTo>
                  <a:cubicBezTo>
                    <a:pt x="3711" y="2615"/>
                    <a:pt x="3851" y="2668"/>
                    <a:pt x="3958" y="2774"/>
                  </a:cubicBezTo>
                  <a:cubicBezTo>
                    <a:pt x="4337" y="3181"/>
                    <a:pt x="3992" y="3707"/>
                    <a:pt x="3570" y="3707"/>
                  </a:cubicBezTo>
                  <a:cubicBezTo>
                    <a:pt x="3443" y="3707"/>
                    <a:pt x="3309" y="3659"/>
                    <a:pt x="3186" y="3547"/>
                  </a:cubicBezTo>
                  <a:cubicBezTo>
                    <a:pt x="2973" y="3329"/>
                    <a:pt x="2973" y="2986"/>
                    <a:pt x="3186" y="2774"/>
                  </a:cubicBezTo>
                  <a:cubicBezTo>
                    <a:pt x="3292" y="2668"/>
                    <a:pt x="3431" y="2615"/>
                    <a:pt x="3571" y="2615"/>
                  </a:cubicBezTo>
                  <a:close/>
                  <a:moveTo>
                    <a:pt x="1879" y="0"/>
                  </a:moveTo>
                  <a:lnTo>
                    <a:pt x="957" y="702"/>
                  </a:lnTo>
                  <a:cubicBezTo>
                    <a:pt x="658" y="927"/>
                    <a:pt x="338" y="1126"/>
                    <a:pt x="0" y="1291"/>
                  </a:cubicBezTo>
                  <a:cubicBezTo>
                    <a:pt x="857" y="1834"/>
                    <a:pt x="1465" y="2737"/>
                    <a:pt x="1598" y="3790"/>
                  </a:cubicBezTo>
                  <a:cubicBezTo>
                    <a:pt x="1996" y="3948"/>
                    <a:pt x="2306" y="4280"/>
                    <a:pt x="2429" y="4697"/>
                  </a:cubicBezTo>
                  <a:lnTo>
                    <a:pt x="4603" y="4697"/>
                  </a:lnTo>
                  <a:cubicBezTo>
                    <a:pt x="4726" y="4280"/>
                    <a:pt x="5032" y="3942"/>
                    <a:pt x="5433" y="3783"/>
                  </a:cubicBezTo>
                  <a:cubicBezTo>
                    <a:pt x="5569" y="2711"/>
                    <a:pt x="6195" y="1792"/>
                    <a:pt x="7078" y="1252"/>
                  </a:cubicBezTo>
                  <a:cubicBezTo>
                    <a:pt x="7065" y="1244"/>
                    <a:pt x="7057" y="1239"/>
                    <a:pt x="7044" y="1231"/>
                  </a:cubicBezTo>
                  <a:cubicBezTo>
                    <a:pt x="7026" y="1226"/>
                    <a:pt x="7010" y="1216"/>
                    <a:pt x="6994" y="1205"/>
                  </a:cubicBezTo>
                  <a:cubicBezTo>
                    <a:pt x="6706" y="1053"/>
                    <a:pt x="6431" y="872"/>
                    <a:pt x="6172" y="668"/>
                  </a:cubicBezTo>
                  <a:lnTo>
                    <a:pt x="5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49"/>
          <p:cNvGrpSpPr/>
          <p:nvPr/>
        </p:nvGrpSpPr>
        <p:grpSpPr>
          <a:xfrm>
            <a:off x="802221" y="2980813"/>
            <a:ext cx="355353" cy="313467"/>
            <a:chOff x="3230849" y="2159963"/>
            <a:chExt cx="455056" cy="401417"/>
          </a:xfrm>
        </p:grpSpPr>
        <p:sp>
          <p:nvSpPr>
            <p:cNvPr id="546" name="Google Shape;546;p49"/>
            <p:cNvSpPr/>
            <p:nvPr/>
          </p:nvSpPr>
          <p:spPr>
            <a:xfrm>
              <a:off x="3472491" y="2159963"/>
              <a:ext cx="138462" cy="103887"/>
            </a:xfrm>
            <a:custGeom>
              <a:rect b="b" l="l" r="r" t="t"/>
              <a:pathLst>
                <a:path extrusionOk="0" h="3831" w="5106">
                  <a:moveTo>
                    <a:pt x="1" y="1"/>
                  </a:moveTo>
                  <a:lnTo>
                    <a:pt x="1" y="2395"/>
                  </a:lnTo>
                  <a:cubicBezTo>
                    <a:pt x="1303" y="2507"/>
                    <a:pt x="2487" y="3029"/>
                    <a:pt x="3427" y="3830"/>
                  </a:cubicBezTo>
                  <a:lnTo>
                    <a:pt x="5106" y="2151"/>
                  </a:lnTo>
                  <a:cubicBezTo>
                    <a:pt x="3739" y="912"/>
                    <a:pt x="1960" y="1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3585299" y="2238522"/>
              <a:ext cx="100606" cy="148495"/>
            </a:xfrm>
            <a:custGeom>
              <a:rect b="b" l="l" r="r" t="t"/>
              <a:pathLst>
                <a:path extrusionOk="0" h="5476" w="3710">
                  <a:moveTo>
                    <a:pt x="1677" y="1"/>
                  </a:moveTo>
                  <a:lnTo>
                    <a:pt x="0" y="1677"/>
                  </a:lnTo>
                  <a:cubicBezTo>
                    <a:pt x="802" y="2644"/>
                    <a:pt x="1313" y="3862"/>
                    <a:pt x="1391" y="5195"/>
                  </a:cubicBezTo>
                  <a:cubicBezTo>
                    <a:pt x="1402" y="5352"/>
                    <a:pt x="1533" y="5475"/>
                    <a:pt x="1693" y="5475"/>
                  </a:cubicBezTo>
                  <a:lnTo>
                    <a:pt x="3403" y="5475"/>
                  </a:lnTo>
                  <a:cubicBezTo>
                    <a:pt x="3571" y="5475"/>
                    <a:pt x="3709" y="5334"/>
                    <a:pt x="3702" y="5161"/>
                  </a:cubicBezTo>
                  <a:cubicBezTo>
                    <a:pt x="3631" y="3191"/>
                    <a:pt x="2879" y="1397"/>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a:off x="3347616" y="2278628"/>
              <a:ext cx="89542" cy="88837"/>
            </a:xfrm>
            <a:custGeom>
              <a:rect b="b" l="l" r="r" t="t"/>
              <a:pathLst>
                <a:path extrusionOk="0" h="3276" w="3302">
                  <a:moveTo>
                    <a:pt x="394" y="1"/>
                  </a:moveTo>
                  <a:cubicBezTo>
                    <a:pt x="302" y="1"/>
                    <a:pt x="209" y="37"/>
                    <a:pt x="140" y="106"/>
                  </a:cubicBezTo>
                  <a:cubicBezTo>
                    <a:pt x="14" y="235"/>
                    <a:pt x="1" y="436"/>
                    <a:pt x="111" y="578"/>
                  </a:cubicBezTo>
                  <a:lnTo>
                    <a:pt x="2183" y="3276"/>
                  </a:lnTo>
                  <a:cubicBezTo>
                    <a:pt x="2398" y="2778"/>
                    <a:pt x="2798" y="2380"/>
                    <a:pt x="3301" y="2170"/>
                  </a:cubicBezTo>
                  <a:lnTo>
                    <a:pt x="616" y="78"/>
                  </a:lnTo>
                  <a:cubicBezTo>
                    <a:pt x="551" y="26"/>
                    <a:pt x="472" y="1"/>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3430595" y="2361743"/>
              <a:ext cx="55564" cy="55320"/>
            </a:xfrm>
            <a:custGeom>
              <a:rect b="b" l="l" r="r" t="t"/>
              <a:pathLst>
                <a:path extrusionOk="0" h="2040" w="2049">
                  <a:moveTo>
                    <a:pt x="1025" y="0"/>
                  </a:moveTo>
                  <a:cubicBezTo>
                    <a:pt x="528" y="0"/>
                    <a:pt x="30" y="339"/>
                    <a:pt x="0" y="1018"/>
                  </a:cubicBezTo>
                  <a:cubicBezTo>
                    <a:pt x="0" y="1581"/>
                    <a:pt x="464" y="2039"/>
                    <a:pt x="1027" y="2039"/>
                  </a:cubicBezTo>
                  <a:cubicBezTo>
                    <a:pt x="1590" y="2039"/>
                    <a:pt x="2049" y="1581"/>
                    <a:pt x="2049" y="1018"/>
                  </a:cubicBezTo>
                  <a:cubicBezTo>
                    <a:pt x="2020" y="339"/>
                    <a:pt x="1523"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3342166" y="2517260"/>
              <a:ext cx="232424" cy="44120"/>
            </a:xfrm>
            <a:custGeom>
              <a:rect b="b" l="l" r="r" t="t"/>
              <a:pathLst>
                <a:path extrusionOk="0" h="1627" w="8571">
                  <a:moveTo>
                    <a:pt x="191" y="0"/>
                  </a:moveTo>
                  <a:cubicBezTo>
                    <a:pt x="87" y="0"/>
                    <a:pt x="0" y="84"/>
                    <a:pt x="0" y="189"/>
                  </a:cubicBezTo>
                  <a:lnTo>
                    <a:pt x="0" y="1438"/>
                  </a:lnTo>
                  <a:cubicBezTo>
                    <a:pt x="5" y="1543"/>
                    <a:pt x="87" y="1627"/>
                    <a:pt x="191" y="1627"/>
                  </a:cubicBezTo>
                  <a:lnTo>
                    <a:pt x="8380" y="1627"/>
                  </a:lnTo>
                  <a:cubicBezTo>
                    <a:pt x="8484" y="1627"/>
                    <a:pt x="8571" y="1543"/>
                    <a:pt x="8571" y="1438"/>
                  </a:cubicBezTo>
                  <a:lnTo>
                    <a:pt x="8571" y="189"/>
                  </a:lnTo>
                  <a:cubicBezTo>
                    <a:pt x="8571" y="84"/>
                    <a:pt x="8484" y="0"/>
                    <a:pt x="8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3308757" y="2252324"/>
              <a:ext cx="338969" cy="236682"/>
            </a:xfrm>
            <a:custGeom>
              <a:rect b="b" l="l" r="r" t="t"/>
              <a:pathLst>
                <a:path extrusionOk="0" h="8728" w="12500">
                  <a:moveTo>
                    <a:pt x="5575" y="0"/>
                  </a:moveTo>
                  <a:cubicBezTo>
                    <a:pt x="4808" y="0"/>
                    <a:pt x="3995" y="183"/>
                    <a:pt x="3168" y="594"/>
                  </a:cubicBezTo>
                  <a:lnTo>
                    <a:pt x="6804" y="3429"/>
                  </a:lnTo>
                  <a:cubicBezTo>
                    <a:pt x="6811" y="3434"/>
                    <a:pt x="6819" y="3442"/>
                    <a:pt x="6825" y="3447"/>
                  </a:cubicBezTo>
                  <a:cubicBezTo>
                    <a:pt x="8312" y="4662"/>
                    <a:pt x="7464" y="7101"/>
                    <a:pt x="5517" y="7112"/>
                  </a:cubicBezTo>
                  <a:cubicBezTo>
                    <a:pt x="4818" y="7112"/>
                    <a:pt x="4195" y="6761"/>
                    <a:pt x="3823" y="6224"/>
                  </a:cubicBezTo>
                  <a:lnTo>
                    <a:pt x="3820" y="6221"/>
                  </a:lnTo>
                  <a:lnTo>
                    <a:pt x="1085" y="2669"/>
                  </a:lnTo>
                  <a:lnTo>
                    <a:pt x="1085" y="2669"/>
                  </a:lnTo>
                  <a:cubicBezTo>
                    <a:pt x="1" y="4649"/>
                    <a:pt x="407" y="7245"/>
                    <a:pt x="2070" y="8728"/>
                  </a:cubicBezTo>
                  <a:lnTo>
                    <a:pt x="8967" y="8728"/>
                  </a:lnTo>
                  <a:cubicBezTo>
                    <a:pt x="12500" y="5299"/>
                    <a:pt x="9705" y="0"/>
                    <a:pt x="5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3306073" y="2160044"/>
              <a:ext cx="138191" cy="94125"/>
            </a:xfrm>
            <a:custGeom>
              <a:rect b="b" l="l" r="r" t="t"/>
              <a:pathLst>
                <a:path extrusionOk="0" h="3471" w="5096">
                  <a:moveTo>
                    <a:pt x="5095" y="0"/>
                  </a:moveTo>
                  <a:cubicBezTo>
                    <a:pt x="3139" y="121"/>
                    <a:pt x="1365" y="912"/>
                    <a:pt x="0" y="2145"/>
                  </a:cubicBezTo>
                  <a:lnTo>
                    <a:pt x="1326" y="3471"/>
                  </a:lnTo>
                  <a:cubicBezTo>
                    <a:pt x="1513" y="3379"/>
                    <a:pt x="1718" y="3334"/>
                    <a:pt x="1923" y="3334"/>
                  </a:cubicBezTo>
                  <a:cubicBezTo>
                    <a:pt x="2039" y="3334"/>
                    <a:pt x="2155" y="3348"/>
                    <a:pt x="2269" y="3377"/>
                  </a:cubicBezTo>
                  <a:cubicBezTo>
                    <a:pt x="3120" y="2824"/>
                    <a:pt x="4100" y="2481"/>
                    <a:pt x="5095" y="2394"/>
                  </a:cubicBezTo>
                  <a:lnTo>
                    <a:pt x="5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3230849" y="2238251"/>
              <a:ext cx="91955" cy="148767"/>
            </a:xfrm>
            <a:custGeom>
              <a:rect b="b" l="l" r="r" t="t"/>
              <a:pathLst>
                <a:path extrusionOk="0" h="5486" w="3391">
                  <a:moveTo>
                    <a:pt x="2041" y="0"/>
                  </a:moveTo>
                  <a:cubicBezTo>
                    <a:pt x="831" y="1399"/>
                    <a:pt x="79" y="3196"/>
                    <a:pt x="6" y="5171"/>
                  </a:cubicBezTo>
                  <a:cubicBezTo>
                    <a:pt x="0" y="5341"/>
                    <a:pt x="137" y="5485"/>
                    <a:pt x="307" y="5485"/>
                  </a:cubicBezTo>
                  <a:lnTo>
                    <a:pt x="2017" y="5485"/>
                  </a:lnTo>
                  <a:cubicBezTo>
                    <a:pt x="2177" y="5485"/>
                    <a:pt x="2308" y="5362"/>
                    <a:pt x="2319" y="5205"/>
                  </a:cubicBezTo>
                  <a:cubicBezTo>
                    <a:pt x="2384" y="4147"/>
                    <a:pt x="2740" y="3096"/>
                    <a:pt x="3335" y="2185"/>
                  </a:cubicBezTo>
                  <a:cubicBezTo>
                    <a:pt x="3272" y="1910"/>
                    <a:pt x="3290" y="1616"/>
                    <a:pt x="3390" y="1349"/>
                  </a:cubicBezTo>
                  <a:lnTo>
                    <a:pt x="2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0"/>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DECISIONS: NEW MARKET, PRODUCT &amp; </a:t>
            </a:r>
            <a:r>
              <a:rPr b="1" lang="en"/>
              <a:t>COMPANY</a:t>
            </a:r>
            <a:endParaRPr b="1"/>
          </a:p>
        </p:txBody>
      </p:sp>
      <p:sp>
        <p:nvSpPr>
          <p:cNvPr id="559" name="Google Shape;559;p50"/>
          <p:cNvSpPr txBox="1"/>
          <p:nvPr/>
        </p:nvSpPr>
        <p:spPr>
          <a:xfrm>
            <a:off x="803250" y="1863925"/>
            <a:ext cx="1655100" cy="96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ed Hat Text"/>
                <a:ea typeface="Red Hat Text"/>
                <a:cs typeface="Red Hat Text"/>
                <a:sym typeface="Red Hat Text"/>
              </a:rPr>
              <a:t>What will be the profitability of this strategic initiative?</a:t>
            </a:r>
            <a:endParaRPr b="1">
              <a:solidFill>
                <a:schemeClr val="dk1"/>
              </a:solidFill>
              <a:latin typeface="Red Hat Text"/>
              <a:ea typeface="Red Hat Text"/>
              <a:cs typeface="Red Hat Text"/>
              <a:sym typeface="Red Hat Text"/>
            </a:endParaRPr>
          </a:p>
        </p:txBody>
      </p:sp>
      <p:sp>
        <p:nvSpPr>
          <p:cNvPr id="560" name="Google Shape;560;p50"/>
          <p:cNvSpPr/>
          <p:nvPr/>
        </p:nvSpPr>
        <p:spPr>
          <a:xfrm>
            <a:off x="3652200" y="1428025"/>
            <a:ext cx="1839600" cy="18396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txBox="1"/>
          <p:nvPr/>
        </p:nvSpPr>
        <p:spPr>
          <a:xfrm>
            <a:off x="3771450" y="2120425"/>
            <a:ext cx="1601100" cy="4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dk1"/>
                </a:solidFill>
                <a:latin typeface="Khand"/>
                <a:ea typeface="Khand"/>
                <a:cs typeface="Khand"/>
                <a:sym typeface="Khand"/>
              </a:rPr>
              <a:t>DESIRABILITY</a:t>
            </a:r>
            <a:endParaRPr sz="2200">
              <a:solidFill>
                <a:schemeClr val="dk1"/>
              </a:solidFill>
              <a:latin typeface="Khand"/>
              <a:ea typeface="Khand"/>
              <a:cs typeface="Khand"/>
              <a:sym typeface="Khand"/>
            </a:endParaRPr>
          </a:p>
        </p:txBody>
      </p:sp>
      <p:sp>
        <p:nvSpPr>
          <p:cNvPr id="562" name="Google Shape;562;p50"/>
          <p:cNvSpPr/>
          <p:nvPr/>
        </p:nvSpPr>
        <p:spPr>
          <a:xfrm>
            <a:off x="4452763" y="2763900"/>
            <a:ext cx="1839600" cy="18396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txBox="1"/>
          <p:nvPr/>
        </p:nvSpPr>
        <p:spPr>
          <a:xfrm>
            <a:off x="4691375" y="3456300"/>
            <a:ext cx="1601100" cy="454800"/>
          </a:xfrm>
          <a:prstGeom prst="rect">
            <a:avLst/>
          </a:prstGeom>
          <a:noFill/>
          <a:ln>
            <a:noFill/>
          </a:ln>
        </p:spPr>
        <p:txBody>
          <a:bodyPr anchorCtr="0" anchor="t" bIns="91425" lIns="91425" spcFirstLastPara="1" rIns="228600" wrap="square" tIns="91425">
            <a:noAutofit/>
          </a:bodyPr>
          <a:lstStyle/>
          <a:p>
            <a:pPr indent="0" lvl="0" marL="0" rtl="0" algn="r">
              <a:spcBef>
                <a:spcPts val="0"/>
              </a:spcBef>
              <a:spcAft>
                <a:spcPts val="1600"/>
              </a:spcAft>
              <a:buNone/>
            </a:pPr>
            <a:r>
              <a:rPr lang="en" sz="2200">
                <a:solidFill>
                  <a:schemeClr val="dk1"/>
                </a:solidFill>
                <a:latin typeface="Khand"/>
                <a:ea typeface="Khand"/>
                <a:cs typeface="Khand"/>
                <a:sym typeface="Khand"/>
              </a:rPr>
              <a:t>FEASIBILITY</a:t>
            </a:r>
            <a:endParaRPr sz="2200">
              <a:solidFill>
                <a:schemeClr val="dk1"/>
              </a:solidFill>
              <a:latin typeface="Khand"/>
              <a:ea typeface="Khand"/>
              <a:cs typeface="Khand"/>
              <a:sym typeface="Khand"/>
            </a:endParaRPr>
          </a:p>
        </p:txBody>
      </p:sp>
      <p:sp>
        <p:nvSpPr>
          <p:cNvPr id="564" name="Google Shape;564;p50"/>
          <p:cNvSpPr/>
          <p:nvPr/>
        </p:nvSpPr>
        <p:spPr>
          <a:xfrm>
            <a:off x="2851613" y="2763900"/>
            <a:ext cx="1839600" cy="18396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txBox="1"/>
          <p:nvPr/>
        </p:nvSpPr>
        <p:spPr>
          <a:xfrm>
            <a:off x="2851625" y="3456300"/>
            <a:ext cx="1601100" cy="454800"/>
          </a:xfrm>
          <a:prstGeom prst="rect">
            <a:avLst/>
          </a:prstGeom>
          <a:noFill/>
          <a:ln>
            <a:noFill/>
          </a:ln>
        </p:spPr>
        <p:txBody>
          <a:bodyPr anchorCtr="0" anchor="t" bIns="91425" lIns="137150" spcFirstLastPara="1" rIns="91425" wrap="square" tIns="91425">
            <a:noAutofit/>
          </a:bodyPr>
          <a:lstStyle/>
          <a:p>
            <a:pPr indent="0" lvl="0" marL="0" rtl="0" algn="l">
              <a:spcBef>
                <a:spcPts val="0"/>
              </a:spcBef>
              <a:spcAft>
                <a:spcPts val="1600"/>
              </a:spcAft>
              <a:buNone/>
            </a:pPr>
            <a:r>
              <a:rPr lang="en" sz="2200">
                <a:solidFill>
                  <a:schemeClr val="dk1"/>
                </a:solidFill>
                <a:latin typeface="Khand"/>
                <a:ea typeface="Khand"/>
                <a:cs typeface="Khand"/>
                <a:sym typeface="Khand"/>
              </a:rPr>
              <a:t>PROFITABILITY</a:t>
            </a:r>
            <a:endParaRPr sz="2200">
              <a:solidFill>
                <a:schemeClr val="dk1"/>
              </a:solidFill>
              <a:latin typeface="Khand"/>
              <a:ea typeface="Khand"/>
              <a:cs typeface="Khand"/>
              <a:sym typeface="Khand"/>
            </a:endParaRPr>
          </a:p>
        </p:txBody>
      </p:sp>
      <p:sp>
        <p:nvSpPr>
          <p:cNvPr id="566" name="Google Shape;566;p50"/>
          <p:cNvSpPr txBox="1"/>
          <p:nvPr/>
        </p:nvSpPr>
        <p:spPr>
          <a:xfrm>
            <a:off x="6501150" y="2095375"/>
            <a:ext cx="1385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SWEET </a:t>
            </a:r>
            <a:r>
              <a:rPr b="1" lang="en" sz="2200">
                <a:solidFill>
                  <a:schemeClr val="dk1"/>
                </a:solidFill>
                <a:latin typeface="Khand"/>
                <a:ea typeface="Khand"/>
                <a:cs typeface="Khand"/>
                <a:sym typeface="Khand"/>
              </a:rPr>
              <a:t>SPOT</a:t>
            </a:r>
            <a:endParaRPr b="1" sz="2200">
              <a:solidFill>
                <a:schemeClr val="dk1"/>
              </a:solidFill>
              <a:latin typeface="Khand"/>
              <a:ea typeface="Khand"/>
              <a:cs typeface="Khand"/>
              <a:sym typeface="Khand"/>
            </a:endParaRPr>
          </a:p>
        </p:txBody>
      </p:sp>
      <p:sp>
        <p:nvSpPr>
          <p:cNvPr id="567" name="Google Shape;567;p50"/>
          <p:cNvSpPr txBox="1"/>
          <p:nvPr/>
        </p:nvSpPr>
        <p:spPr>
          <a:xfrm>
            <a:off x="803250" y="3199800"/>
            <a:ext cx="1655100" cy="96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ed Hat Text"/>
                <a:ea typeface="Red Hat Text"/>
                <a:cs typeface="Red Hat Text"/>
                <a:sym typeface="Red Hat Text"/>
              </a:rPr>
              <a:t>What is the potential demand for our Product in this new market?</a:t>
            </a:r>
            <a:endParaRPr b="1">
              <a:solidFill>
                <a:schemeClr val="dk1"/>
              </a:solidFill>
              <a:latin typeface="Red Hat Text"/>
              <a:ea typeface="Red Hat Text"/>
              <a:cs typeface="Red Hat Text"/>
              <a:sym typeface="Red Hat Text"/>
            </a:endParaRPr>
          </a:p>
        </p:txBody>
      </p:sp>
      <p:sp>
        <p:nvSpPr>
          <p:cNvPr id="568" name="Google Shape;568;p50"/>
          <p:cNvSpPr txBox="1"/>
          <p:nvPr/>
        </p:nvSpPr>
        <p:spPr>
          <a:xfrm>
            <a:off x="6501150" y="3199050"/>
            <a:ext cx="1655100" cy="9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is the actual feasibility to enter this new market?</a:t>
            </a:r>
            <a:endParaRPr b="1">
              <a:solidFill>
                <a:schemeClr val="dk1"/>
              </a:solidFill>
              <a:latin typeface="Red Hat Text"/>
              <a:ea typeface="Red Hat Text"/>
              <a:cs typeface="Red Hat Text"/>
              <a:sym typeface="Red Hat Text"/>
            </a:endParaRPr>
          </a:p>
        </p:txBody>
      </p:sp>
      <p:cxnSp>
        <p:nvCxnSpPr>
          <p:cNvPr id="569" name="Google Shape;569;p50"/>
          <p:cNvCxnSpPr>
            <a:stCxn id="570" idx="6"/>
            <a:endCxn id="566" idx="1"/>
          </p:cNvCxnSpPr>
          <p:nvPr/>
        </p:nvCxnSpPr>
        <p:spPr>
          <a:xfrm flipH="1" rot="10800000">
            <a:off x="4885500" y="2347950"/>
            <a:ext cx="1615800" cy="8685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571" name="Google Shape;571;p50"/>
          <p:cNvCxnSpPr>
            <a:stCxn id="559" idx="3"/>
            <a:endCxn id="560" idx="2"/>
          </p:cNvCxnSpPr>
          <p:nvPr/>
        </p:nvCxnSpPr>
        <p:spPr>
          <a:xfrm>
            <a:off x="2458350" y="2347825"/>
            <a:ext cx="1194000" cy="0"/>
          </a:xfrm>
          <a:prstGeom prst="straightConnector1">
            <a:avLst/>
          </a:prstGeom>
          <a:noFill/>
          <a:ln cap="flat" cmpd="sng" w="9525">
            <a:solidFill>
              <a:schemeClr val="dk1"/>
            </a:solidFill>
            <a:prstDash val="solid"/>
            <a:round/>
            <a:headEnd len="med" w="med" type="none"/>
            <a:tailEnd len="med" w="med" type="none"/>
          </a:ln>
        </p:spPr>
      </p:cxnSp>
      <p:cxnSp>
        <p:nvCxnSpPr>
          <p:cNvPr id="572" name="Google Shape;572;p50"/>
          <p:cNvCxnSpPr>
            <a:stCxn id="567" idx="3"/>
            <a:endCxn id="565" idx="1"/>
          </p:cNvCxnSpPr>
          <p:nvPr/>
        </p:nvCxnSpPr>
        <p:spPr>
          <a:xfrm>
            <a:off x="2458350" y="3683700"/>
            <a:ext cx="3933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50"/>
          <p:cNvCxnSpPr>
            <a:stCxn id="568" idx="1"/>
            <a:endCxn id="563" idx="3"/>
          </p:cNvCxnSpPr>
          <p:nvPr/>
        </p:nvCxnSpPr>
        <p:spPr>
          <a:xfrm rot="10800000">
            <a:off x="6292350" y="3683700"/>
            <a:ext cx="208800" cy="0"/>
          </a:xfrm>
          <a:prstGeom prst="straightConnector1">
            <a:avLst/>
          </a:prstGeom>
          <a:noFill/>
          <a:ln cap="flat" cmpd="sng" w="9525">
            <a:solidFill>
              <a:schemeClr val="dk1"/>
            </a:solidFill>
            <a:prstDash val="solid"/>
            <a:round/>
            <a:headEnd len="med" w="med" type="none"/>
            <a:tailEnd len="med" w="med" type="none"/>
          </a:ln>
        </p:spPr>
      </p:cxnSp>
      <p:sp>
        <p:nvSpPr>
          <p:cNvPr id="570" name="Google Shape;570;p50"/>
          <p:cNvSpPr/>
          <p:nvPr/>
        </p:nvSpPr>
        <p:spPr>
          <a:xfrm>
            <a:off x="4258500" y="290295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0"/>
          <p:cNvGrpSpPr/>
          <p:nvPr/>
        </p:nvGrpSpPr>
        <p:grpSpPr>
          <a:xfrm>
            <a:off x="4409193" y="3046421"/>
            <a:ext cx="325469" cy="340088"/>
            <a:chOff x="5469406" y="3451423"/>
            <a:chExt cx="435236" cy="454784"/>
          </a:xfrm>
        </p:grpSpPr>
        <p:sp>
          <p:nvSpPr>
            <p:cNvPr id="575" name="Google Shape;575;p50"/>
            <p:cNvSpPr/>
            <p:nvPr/>
          </p:nvSpPr>
          <p:spPr>
            <a:xfrm>
              <a:off x="5731793" y="3823065"/>
              <a:ext cx="85990" cy="83061"/>
            </a:xfrm>
            <a:custGeom>
              <a:rect b="b" l="l" r="r" t="t"/>
              <a:pathLst>
                <a:path extrusionOk="0" h="3063" w="3171">
                  <a:moveTo>
                    <a:pt x="3170" y="1"/>
                  </a:moveTo>
                  <a:cubicBezTo>
                    <a:pt x="2374" y="1132"/>
                    <a:pt x="1263" y="2044"/>
                    <a:pt x="1" y="2594"/>
                  </a:cubicBezTo>
                  <a:lnTo>
                    <a:pt x="1103" y="3029"/>
                  </a:lnTo>
                  <a:cubicBezTo>
                    <a:pt x="1161" y="3052"/>
                    <a:pt x="1221" y="3063"/>
                    <a:pt x="1284" y="3063"/>
                  </a:cubicBezTo>
                  <a:lnTo>
                    <a:pt x="2678" y="3063"/>
                  </a:lnTo>
                  <a:cubicBezTo>
                    <a:pt x="2950" y="3063"/>
                    <a:pt x="3170" y="2843"/>
                    <a:pt x="3170" y="2571"/>
                  </a:cubicBezTo>
                  <a:lnTo>
                    <a:pt x="31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5480714" y="3823363"/>
              <a:ext cx="85827" cy="82844"/>
            </a:xfrm>
            <a:custGeom>
              <a:rect b="b" l="l" r="r" t="t"/>
              <a:pathLst>
                <a:path extrusionOk="0" h="3055" w="3165">
                  <a:moveTo>
                    <a:pt x="0" y="0"/>
                  </a:moveTo>
                  <a:lnTo>
                    <a:pt x="0" y="2565"/>
                  </a:lnTo>
                  <a:cubicBezTo>
                    <a:pt x="0" y="2835"/>
                    <a:pt x="217" y="3055"/>
                    <a:pt x="490" y="3055"/>
                  </a:cubicBezTo>
                  <a:lnTo>
                    <a:pt x="1886" y="3055"/>
                  </a:lnTo>
                  <a:cubicBezTo>
                    <a:pt x="1946" y="3055"/>
                    <a:pt x="2009" y="3041"/>
                    <a:pt x="2064" y="3023"/>
                  </a:cubicBezTo>
                  <a:lnTo>
                    <a:pt x="3164" y="2586"/>
                  </a:lnTo>
                  <a:cubicBezTo>
                    <a:pt x="1904" y="2033"/>
                    <a:pt x="794" y="1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5469406" y="3451423"/>
              <a:ext cx="435236" cy="432551"/>
            </a:xfrm>
            <a:custGeom>
              <a:rect b="b" l="l" r="r" t="t"/>
              <a:pathLst>
                <a:path extrusionOk="0" h="15951" w="16050">
                  <a:moveTo>
                    <a:pt x="6618" y="7800"/>
                  </a:moveTo>
                  <a:cubicBezTo>
                    <a:pt x="6838" y="7800"/>
                    <a:pt x="7071" y="7850"/>
                    <a:pt x="7306" y="7961"/>
                  </a:cubicBezTo>
                  <a:lnTo>
                    <a:pt x="6455" y="8818"/>
                  </a:lnTo>
                  <a:cubicBezTo>
                    <a:pt x="6376" y="8844"/>
                    <a:pt x="6303" y="8886"/>
                    <a:pt x="6240" y="8949"/>
                  </a:cubicBezTo>
                  <a:cubicBezTo>
                    <a:pt x="6028" y="9161"/>
                    <a:pt x="6028" y="9512"/>
                    <a:pt x="6240" y="9724"/>
                  </a:cubicBezTo>
                  <a:cubicBezTo>
                    <a:pt x="6346" y="9833"/>
                    <a:pt x="6485" y="9884"/>
                    <a:pt x="6624" y="9884"/>
                  </a:cubicBezTo>
                  <a:cubicBezTo>
                    <a:pt x="6851" y="9884"/>
                    <a:pt x="7076" y="9748"/>
                    <a:pt x="7149" y="9512"/>
                  </a:cubicBezTo>
                  <a:lnTo>
                    <a:pt x="8000" y="8656"/>
                  </a:lnTo>
                  <a:lnTo>
                    <a:pt x="8000" y="8656"/>
                  </a:lnTo>
                  <a:cubicBezTo>
                    <a:pt x="8283" y="9229"/>
                    <a:pt x="8186" y="9944"/>
                    <a:pt x="7712" y="10418"/>
                  </a:cubicBezTo>
                  <a:cubicBezTo>
                    <a:pt x="7413" y="10716"/>
                    <a:pt x="7021" y="10864"/>
                    <a:pt x="6629" y="10864"/>
                  </a:cubicBezTo>
                  <a:cubicBezTo>
                    <a:pt x="6237" y="10864"/>
                    <a:pt x="5844" y="10716"/>
                    <a:pt x="5546" y="10418"/>
                  </a:cubicBezTo>
                  <a:cubicBezTo>
                    <a:pt x="4524" y="9359"/>
                    <a:pt x="5386" y="7800"/>
                    <a:pt x="6618" y="7800"/>
                  </a:cubicBezTo>
                  <a:close/>
                  <a:moveTo>
                    <a:pt x="6670" y="5759"/>
                  </a:moveTo>
                  <a:cubicBezTo>
                    <a:pt x="7396" y="5759"/>
                    <a:pt x="8136" y="5984"/>
                    <a:pt x="8786" y="6484"/>
                  </a:cubicBezTo>
                  <a:lnTo>
                    <a:pt x="8081" y="7186"/>
                  </a:lnTo>
                  <a:cubicBezTo>
                    <a:pt x="7635" y="6880"/>
                    <a:pt x="7142" y="6741"/>
                    <a:pt x="6657" y="6741"/>
                  </a:cubicBezTo>
                  <a:cubicBezTo>
                    <a:pt x="5306" y="6741"/>
                    <a:pt x="4025" y="7818"/>
                    <a:pt x="4034" y="9337"/>
                  </a:cubicBezTo>
                  <a:cubicBezTo>
                    <a:pt x="4034" y="10769"/>
                    <a:pt x="5200" y="11935"/>
                    <a:pt x="6630" y="11935"/>
                  </a:cubicBezTo>
                  <a:cubicBezTo>
                    <a:pt x="6636" y="11935"/>
                    <a:pt x="6642" y="11935"/>
                    <a:pt x="6647" y="11935"/>
                  </a:cubicBezTo>
                  <a:cubicBezTo>
                    <a:pt x="8706" y="11935"/>
                    <a:pt x="9943" y="9565"/>
                    <a:pt x="8778" y="7880"/>
                  </a:cubicBezTo>
                  <a:lnTo>
                    <a:pt x="9483" y="7176"/>
                  </a:lnTo>
                  <a:lnTo>
                    <a:pt x="9483" y="7176"/>
                  </a:lnTo>
                  <a:cubicBezTo>
                    <a:pt x="11263" y="9482"/>
                    <a:pt x="9581" y="12917"/>
                    <a:pt x="6650" y="12917"/>
                  </a:cubicBezTo>
                  <a:cubicBezTo>
                    <a:pt x="6644" y="12917"/>
                    <a:pt x="6638" y="12917"/>
                    <a:pt x="6633" y="12917"/>
                  </a:cubicBezTo>
                  <a:cubicBezTo>
                    <a:pt x="4663" y="12917"/>
                    <a:pt x="3055" y="11312"/>
                    <a:pt x="3055" y="9337"/>
                  </a:cubicBezTo>
                  <a:cubicBezTo>
                    <a:pt x="3043" y="7227"/>
                    <a:pt x="4815" y="5759"/>
                    <a:pt x="6670" y="5759"/>
                  </a:cubicBezTo>
                  <a:close/>
                  <a:moveTo>
                    <a:pt x="6696" y="3819"/>
                  </a:moveTo>
                  <a:cubicBezTo>
                    <a:pt x="7897" y="3819"/>
                    <a:pt x="9119" y="4216"/>
                    <a:pt x="10161" y="5101"/>
                  </a:cubicBezTo>
                  <a:lnTo>
                    <a:pt x="9462" y="5798"/>
                  </a:lnTo>
                  <a:cubicBezTo>
                    <a:pt x="8618" y="5110"/>
                    <a:pt x="7641" y="4800"/>
                    <a:pt x="6680" y="4800"/>
                  </a:cubicBezTo>
                  <a:cubicBezTo>
                    <a:pt x="4331" y="4800"/>
                    <a:pt x="2077" y="6649"/>
                    <a:pt x="2088" y="9337"/>
                  </a:cubicBezTo>
                  <a:cubicBezTo>
                    <a:pt x="2088" y="11838"/>
                    <a:pt x="4126" y="13876"/>
                    <a:pt x="6628" y="13876"/>
                  </a:cubicBezTo>
                  <a:cubicBezTo>
                    <a:pt x="6634" y="13876"/>
                    <a:pt x="6641" y="13876"/>
                    <a:pt x="6648" y="13876"/>
                  </a:cubicBezTo>
                  <a:cubicBezTo>
                    <a:pt x="10425" y="13876"/>
                    <a:pt x="12536" y="9394"/>
                    <a:pt x="10156" y="6492"/>
                  </a:cubicBezTo>
                  <a:lnTo>
                    <a:pt x="10855" y="5795"/>
                  </a:lnTo>
                  <a:cubicBezTo>
                    <a:pt x="11662" y="6751"/>
                    <a:pt x="12147" y="7990"/>
                    <a:pt x="12147" y="9337"/>
                  </a:cubicBezTo>
                  <a:cubicBezTo>
                    <a:pt x="11995" y="12999"/>
                    <a:pt x="9311" y="14830"/>
                    <a:pt x="6628" y="14830"/>
                  </a:cubicBezTo>
                  <a:cubicBezTo>
                    <a:pt x="3945" y="14830"/>
                    <a:pt x="1262" y="12999"/>
                    <a:pt x="1111" y="9337"/>
                  </a:cubicBezTo>
                  <a:cubicBezTo>
                    <a:pt x="1096" y="6060"/>
                    <a:pt x="3842" y="3819"/>
                    <a:pt x="6696" y="3819"/>
                  </a:cubicBezTo>
                  <a:close/>
                  <a:moveTo>
                    <a:pt x="13395" y="0"/>
                  </a:moveTo>
                  <a:cubicBezTo>
                    <a:pt x="13306" y="0"/>
                    <a:pt x="13219" y="35"/>
                    <a:pt x="13155" y="101"/>
                  </a:cubicBezTo>
                  <a:lnTo>
                    <a:pt x="11526" y="1725"/>
                  </a:lnTo>
                  <a:cubicBezTo>
                    <a:pt x="11453" y="1798"/>
                    <a:pt x="11413" y="1903"/>
                    <a:pt x="11426" y="2002"/>
                  </a:cubicBezTo>
                  <a:lnTo>
                    <a:pt x="11594" y="3663"/>
                  </a:lnTo>
                  <a:lnTo>
                    <a:pt x="10947" y="4315"/>
                  </a:lnTo>
                  <a:cubicBezTo>
                    <a:pt x="9683" y="3213"/>
                    <a:pt x="8189" y="2718"/>
                    <a:pt x="6717" y="2718"/>
                  </a:cubicBezTo>
                  <a:cubicBezTo>
                    <a:pt x="3296" y="2718"/>
                    <a:pt x="1" y="5393"/>
                    <a:pt x="19" y="9334"/>
                  </a:cubicBezTo>
                  <a:cubicBezTo>
                    <a:pt x="19" y="12988"/>
                    <a:pt x="2984" y="15951"/>
                    <a:pt x="6638" y="15951"/>
                  </a:cubicBezTo>
                  <a:cubicBezTo>
                    <a:pt x="6650" y="15951"/>
                    <a:pt x="6662" y="15951"/>
                    <a:pt x="6674" y="15951"/>
                  </a:cubicBezTo>
                  <a:cubicBezTo>
                    <a:pt x="12298" y="15951"/>
                    <a:pt x="15316" y="9197"/>
                    <a:pt x="11644" y="5009"/>
                  </a:cubicBezTo>
                  <a:lnTo>
                    <a:pt x="12312" y="4339"/>
                  </a:lnTo>
                  <a:lnTo>
                    <a:pt x="14069" y="4449"/>
                  </a:lnTo>
                  <a:cubicBezTo>
                    <a:pt x="14078" y="4450"/>
                    <a:pt x="14087" y="4450"/>
                    <a:pt x="14096" y="4450"/>
                  </a:cubicBezTo>
                  <a:cubicBezTo>
                    <a:pt x="14186" y="4450"/>
                    <a:pt x="14272" y="4414"/>
                    <a:pt x="14334" y="4349"/>
                  </a:cubicBezTo>
                  <a:lnTo>
                    <a:pt x="15861" y="2806"/>
                  </a:lnTo>
                  <a:cubicBezTo>
                    <a:pt x="16050" y="2613"/>
                    <a:pt x="15940" y="2270"/>
                    <a:pt x="15667" y="2228"/>
                  </a:cubicBezTo>
                  <a:lnTo>
                    <a:pt x="14606" y="2047"/>
                  </a:lnTo>
                  <a:lnTo>
                    <a:pt x="15811" y="842"/>
                  </a:lnTo>
                  <a:cubicBezTo>
                    <a:pt x="16005" y="648"/>
                    <a:pt x="16005" y="336"/>
                    <a:pt x="15811" y="148"/>
                  </a:cubicBezTo>
                  <a:cubicBezTo>
                    <a:pt x="15714" y="51"/>
                    <a:pt x="15589" y="2"/>
                    <a:pt x="15463" y="2"/>
                  </a:cubicBezTo>
                  <a:cubicBezTo>
                    <a:pt x="15338" y="2"/>
                    <a:pt x="15213" y="51"/>
                    <a:pt x="15117" y="148"/>
                  </a:cubicBezTo>
                  <a:lnTo>
                    <a:pt x="13933" y="1332"/>
                  </a:lnTo>
                  <a:lnTo>
                    <a:pt x="13737" y="281"/>
                  </a:lnTo>
                  <a:cubicBezTo>
                    <a:pt x="13713" y="156"/>
                    <a:pt x="13622" y="56"/>
                    <a:pt x="13501" y="17"/>
                  </a:cubicBezTo>
                  <a:cubicBezTo>
                    <a:pt x="13466" y="6"/>
                    <a:pt x="13430" y="0"/>
                    <a:pt x="13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1"/>
          <p:cNvSpPr txBox="1"/>
          <p:nvPr>
            <p:ph type="title"/>
          </p:nvPr>
        </p:nvSpPr>
        <p:spPr>
          <a:xfrm>
            <a:off x="720000" y="1970075"/>
            <a:ext cx="2305500" cy="4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PERSPECTIVE</a:t>
            </a:r>
            <a:r>
              <a:rPr b="1" lang="en"/>
              <a:t> #1</a:t>
            </a:r>
            <a:endParaRPr b="1"/>
          </a:p>
        </p:txBody>
      </p:sp>
      <p:sp>
        <p:nvSpPr>
          <p:cNvPr id="583" name="Google Shape;583;p51"/>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Mercury</a:t>
            </a:r>
            <a:r>
              <a:rPr lang="en"/>
              <a:t> is the smallest planet of them all</a:t>
            </a:r>
            <a:endParaRPr/>
          </a:p>
        </p:txBody>
      </p:sp>
      <p:sp>
        <p:nvSpPr>
          <p:cNvPr id="584" name="Google Shape;584;p51"/>
          <p:cNvSpPr txBox="1"/>
          <p:nvPr>
            <p:ph idx="2" type="title"/>
          </p:nvPr>
        </p:nvSpPr>
        <p:spPr>
          <a:xfrm>
            <a:off x="3419271" y="1970075"/>
            <a:ext cx="2305500" cy="4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PERSPECTIVE</a:t>
            </a:r>
            <a:r>
              <a:rPr b="1" lang="en"/>
              <a:t> #2</a:t>
            </a:r>
            <a:endParaRPr b="1"/>
          </a:p>
        </p:txBody>
      </p:sp>
      <p:sp>
        <p:nvSpPr>
          <p:cNvPr id="585" name="Google Shape;585;p51"/>
          <p:cNvSpPr txBox="1"/>
          <p:nvPr>
            <p:ph idx="3" type="subTitle"/>
          </p:nvPr>
        </p:nvSpPr>
        <p:spPr>
          <a:xfrm>
            <a:off x="3419271"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Venus </a:t>
            </a:r>
            <a:r>
              <a:rPr lang="en"/>
              <a:t>has a beautiful name and is very hot</a:t>
            </a:r>
            <a:endParaRPr/>
          </a:p>
        </p:txBody>
      </p:sp>
      <p:sp>
        <p:nvSpPr>
          <p:cNvPr id="586" name="Google Shape;586;p51"/>
          <p:cNvSpPr txBox="1"/>
          <p:nvPr>
            <p:ph idx="4" type="title"/>
          </p:nvPr>
        </p:nvSpPr>
        <p:spPr>
          <a:xfrm>
            <a:off x="2069638" y="3684450"/>
            <a:ext cx="2305500" cy="4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PERSPECTIVE</a:t>
            </a:r>
            <a:r>
              <a:rPr b="1" lang="en"/>
              <a:t> #4</a:t>
            </a:r>
            <a:endParaRPr b="1"/>
          </a:p>
        </p:txBody>
      </p:sp>
      <p:sp>
        <p:nvSpPr>
          <p:cNvPr id="587" name="Google Shape;587;p51"/>
          <p:cNvSpPr txBox="1"/>
          <p:nvPr>
            <p:ph idx="5" type="subTitle"/>
          </p:nvPr>
        </p:nvSpPr>
        <p:spPr>
          <a:xfrm>
            <a:off x="2069638" y="3961626"/>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a:t>
            </a:r>
            <a:r>
              <a:rPr b="1" lang="en"/>
              <a:t>Mars</a:t>
            </a:r>
            <a:r>
              <a:rPr lang="en"/>
              <a:t> is actually a cold place</a:t>
            </a:r>
            <a:endParaRPr/>
          </a:p>
        </p:txBody>
      </p:sp>
      <p:sp>
        <p:nvSpPr>
          <p:cNvPr id="588" name="Google Shape;588;p51"/>
          <p:cNvSpPr txBox="1"/>
          <p:nvPr>
            <p:ph idx="6" type="title"/>
          </p:nvPr>
        </p:nvSpPr>
        <p:spPr>
          <a:xfrm>
            <a:off x="4768909" y="3684450"/>
            <a:ext cx="2305500" cy="4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PERSPECTIVE</a:t>
            </a:r>
            <a:r>
              <a:rPr b="1" lang="en"/>
              <a:t> #5</a:t>
            </a:r>
            <a:endParaRPr b="1"/>
          </a:p>
        </p:txBody>
      </p:sp>
      <p:sp>
        <p:nvSpPr>
          <p:cNvPr id="589" name="Google Shape;589;p51"/>
          <p:cNvSpPr txBox="1"/>
          <p:nvPr>
            <p:ph idx="7" type="subTitle"/>
          </p:nvPr>
        </p:nvSpPr>
        <p:spPr>
          <a:xfrm>
            <a:off x="4768909" y="3961626"/>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Jupiter</a:t>
            </a:r>
            <a:r>
              <a:rPr lang="en"/>
              <a:t> is the biggest planet in the Solar System</a:t>
            </a:r>
            <a:endParaRPr/>
          </a:p>
        </p:txBody>
      </p:sp>
      <p:sp>
        <p:nvSpPr>
          <p:cNvPr id="590" name="Google Shape;590;p51"/>
          <p:cNvSpPr txBox="1"/>
          <p:nvPr>
            <p:ph idx="8" type="title"/>
          </p:nvPr>
        </p:nvSpPr>
        <p:spPr>
          <a:xfrm>
            <a:off x="6118550" y="1970075"/>
            <a:ext cx="2305500" cy="4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PERSPECTIVE</a:t>
            </a:r>
            <a:r>
              <a:rPr b="1" lang="en"/>
              <a:t> #3</a:t>
            </a:r>
            <a:endParaRPr b="1"/>
          </a:p>
        </p:txBody>
      </p:sp>
      <p:sp>
        <p:nvSpPr>
          <p:cNvPr id="591" name="Google Shape;591;p51"/>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Earth </a:t>
            </a:r>
            <a:r>
              <a:rPr lang="en"/>
              <a:t>is the only planet known to harbor life</a:t>
            </a:r>
            <a:endParaRPr/>
          </a:p>
        </p:txBody>
      </p:sp>
      <p:sp>
        <p:nvSpPr>
          <p:cNvPr id="592" name="Google Shape;592;p51"/>
          <p:cNvSpPr txBox="1"/>
          <p:nvPr>
            <p:ph idx="13"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a:t>
            </a:r>
            <a:r>
              <a:rPr b="1" lang="en"/>
              <a:t>PERSPECTIVES</a:t>
            </a:r>
            <a:endParaRPr b="1"/>
          </a:p>
        </p:txBody>
      </p:sp>
      <p:sp>
        <p:nvSpPr>
          <p:cNvPr id="593" name="Google Shape;593;p51"/>
          <p:cNvSpPr/>
          <p:nvPr/>
        </p:nvSpPr>
        <p:spPr>
          <a:xfrm>
            <a:off x="1559250" y="1266750"/>
            <a:ext cx="6270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4237825" y="1266750"/>
            <a:ext cx="6270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6957800" y="1266750"/>
            <a:ext cx="6270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5608150" y="2966502"/>
            <a:ext cx="6270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2908900" y="2966502"/>
            <a:ext cx="6270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51"/>
          <p:cNvGrpSpPr/>
          <p:nvPr/>
        </p:nvGrpSpPr>
        <p:grpSpPr>
          <a:xfrm>
            <a:off x="5746120" y="3104345"/>
            <a:ext cx="351076" cy="351304"/>
            <a:chOff x="3973781" y="2133388"/>
            <a:chExt cx="454408" cy="454704"/>
          </a:xfrm>
        </p:grpSpPr>
        <p:sp>
          <p:nvSpPr>
            <p:cNvPr id="599" name="Google Shape;599;p51"/>
            <p:cNvSpPr/>
            <p:nvPr/>
          </p:nvSpPr>
          <p:spPr>
            <a:xfrm>
              <a:off x="3977170" y="2266507"/>
              <a:ext cx="446408" cy="157715"/>
            </a:xfrm>
            <a:custGeom>
              <a:rect b="b" l="l" r="r" t="t"/>
              <a:pathLst>
                <a:path extrusionOk="0" h="5816" w="16462">
                  <a:moveTo>
                    <a:pt x="1" y="1"/>
                  </a:moveTo>
                  <a:lnTo>
                    <a:pt x="1386" y="5682"/>
                  </a:lnTo>
                  <a:cubicBezTo>
                    <a:pt x="1415" y="5761"/>
                    <a:pt x="1489" y="5816"/>
                    <a:pt x="1570" y="5816"/>
                  </a:cubicBezTo>
                  <a:lnTo>
                    <a:pt x="3183" y="5816"/>
                  </a:lnTo>
                  <a:lnTo>
                    <a:pt x="3183" y="4493"/>
                  </a:lnTo>
                  <a:cubicBezTo>
                    <a:pt x="3183" y="4215"/>
                    <a:pt x="3411" y="3990"/>
                    <a:pt x="3686" y="3990"/>
                  </a:cubicBezTo>
                  <a:lnTo>
                    <a:pt x="5866" y="3990"/>
                  </a:lnTo>
                  <a:cubicBezTo>
                    <a:pt x="6143" y="3990"/>
                    <a:pt x="6366" y="4218"/>
                    <a:pt x="6366" y="4493"/>
                  </a:cubicBezTo>
                  <a:lnTo>
                    <a:pt x="6366" y="5816"/>
                  </a:lnTo>
                  <a:lnTo>
                    <a:pt x="10408" y="5816"/>
                  </a:lnTo>
                  <a:lnTo>
                    <a:pt x="10408" y="4493"/>
                  </a:lnTo>
                  <a:cubicBezTo>
                    <a:pt x="10408" y="4215"/>
                    <a:pt x="10633" y="3990"/>
                    <a:pt x="10908" y="3990"/>
                  </a:cubicBezTo>
                  <a:lnTo>
                    <a:pt x="13090" y="3990"/>
                  </a:lnTo>
                  <a:cubicBezTo>
                    <a:pt x="13368" y="3990"/>
                    <a:pt x="13590" y="4218"/>
                    <a:pt x="13590" y="4493"/>
                  </a:cubicBezTo>
                  <a:lnTo>
                    <a:pt x="13590" y="5816"/>
                  </a:lnTo>
                  <a:lnTo>
                    <a:pt x="15005" y="5816"/>
                  </a:lnTo>
                  <a:cubicBezTo>
                    <a:pt x="15089" y="5816"/>
                    <a:pt x="15162" y="5761"/>
                    <a:pt x="15186" y="5677"/>
                  </a:cubicBezTo>
                  <a:lnTo>
                    <a:pt x="16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4090683" y="2401822"/>
              <a:ext cx="31999" cy="50818"/>
            </a:xfrm>
            <a:custGeom>
              <a:rect b="b" l="l" r="r" t="t"/>
              <a:pathLst>
                <a:path extrusionOk="0" h="1874" w="1180">
                  <a:moveTo>
                    <a:pt x="105" y="1"/>
                  </a:moveTo>
                  <a:cubicBezTo>
                    <a:pt x="45" y="1"/>
                    <a:pt x="1" y="45"/>
                    <a:pt x="1" y="105"/>
                  </a:cubicBezTo>
                  <a:lnTo>
                    <a:pt x="1" y="1874"/>
                  </a:lnTo>
                  <a:lnTo>
                    <a:pt x="1177" y="1874"/>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3973781" y="2366298"/>
              <a:ext cx="454408" cy="221794"/>
            </a:xfrm>
            <a:custGeom>
              <a:rect b="b" l="l" r="r" t="t"/>
              <a:pathLst>
                <a:path extrusionOk="0" h="8179" w="16757">
                  <a:moveTo>
                    <a:pt x="0" y="1"/>
                  </a:moveTo>
                  <a:lnTo>
                    <a:pt x="0" y="7650"/>
                  </a:lnTo>
                  <a:cubicBezTo>
                    <a:pt x="0" y="7940"/>
                    <a:pt x="233" y="8179"/>
                    <a:pt x="529" y="8179"/>
                  </a:cubicBezTo>
                  <a:lnTo>
                    <a:pt x="16225" y="8179"/>
                  </a:lnTo>
                  <a:cubicBezTo>
                    <a:pt x="16518" y="8179"/>
                    <a:pt x="16756" y="7943"/>
                    <a:pt x="16756" y="7650"/>
                  </a:cubicBezTo>
                  <a:lnTo>
                    <a:pt x="16756" y="182"/>
                  </a:lnTo>
                  <a:lnTo>
                    <a:pt x="16290" y="2225"/>
                  </a:lnTo>
                  <a:cubicBezTo>
                    <a:pt x="16290" y="2227"/>
                    <a:pt x="16290" y="2230"/>
                    <a:pt x="16288" y="2233"/>
                  </a:cubicBezTo>
                  <a:cubicBezTo>
                    <a:pt x="16157" y="2767"/>
                    <a:pt x="15682" y="3142"/>
                    <a:pt x="15132" y="3142"/>
                  </a:cubicBezTo>
                  <a:lnTo>
                    <a:pt x="13718" y="3142"/>
                  </a:lnTo>
                  <a:lnTo>
                    <a:pt x="13718" y="4679"/>
                  </a:lnTo>
                  <a:cubicBezTo>
                    <a:pt x="13677" y="5752"/>
                    <a:pt x="12898" y="6290"/>
                    <a:pt x="12120" y="6290"/>
                  </a:cubicBezTo>
                  <a:cubicBezTo>
                    <a:pt x="11350" y="6290"/>
                    <a:pt x="10582" y="5762"/>
                    <a:pt x="10535" y="4705"/>
                  </a:cubicBezTo>
                  <a:lnTo>
                    <a:pt x="10535" y="3700"/>
                  </a:lnTo>
                  <a:lnTo>
                    <a:pt x="10535" y="3681"/>
                  </a:lnTo>
                  <a:lnTo>
                    <a:pt x="10535" y="3142"/>
                  </a:lnTo>
                  <a:lnTo>
                    <a:pt x="6494" y="3142"/>
                  </a:lnTo>
                  <a:lnTo>
                    <a:pt x="6494" y="3681"/>
                  </a:lnTo>
                  <a:lnTo>
                    <a:pt x="6494" y="3700"/>
                  </a:lnTo>
                  <a:lnTo>
                    <a:pt x="6494" y="4679"/>
                  </a:lnTo>
                  <a:cubicBezTo>
                    <a:pt x="6453" y="5752"/>
                    <a:pt x="5674" y="6290"/>
                    <a:pt x="4897" y="6290"/>
                  </a:cubicBezTo>
                  <a:cubicBezTo>
                    <a:pt x="4127" y="6290"/>
                    <a:pt x="3359" y="5762"/>
                    <a:pt x="3311" y="4705"/>
                  </a:cubicBezTo>
                  <a:lnTo>
                    <a:pt x="3311" y="3142"/>
                  </a:lnTo>
                  <a:lnTo>
                    <a:pt x="1697" y="3142"/>
                  </a:lnTo>
                  <a:cubicBezTo>
                    <a:pt x="1160" y="3142"/>
                    <a:pt x="686" y="2778"/>
                    <a:pt x="547" y="2256"/>
                  </a:cubicBezTo>
                  <a:cubicBezTo>
                    <a:pt x="547" y="2254"/>
                    <a:pt x="545" y="2251"/>
                    <a:pt x="545" y="224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4090765" y="2479892"/>
              <a:ext cx="31917" cy="29775"/>
            </a:xfrm>
            <a:custGeom>
              <a:rect b="b" l="l" r="r" t="t"/>
              <a:pathLst>
                <a:path extrusionOk="0" h="1098" w="1177">
                  <a:moveTo>
                    <a:pt x="0" y="0"/>
                  </a:moveTo>
                  <a:lnTo>
                    <a:pt x="0" y="514"/>
                  </a:lnTo>
                  <a:cubicBezTo>
                    <a:pt x="17" y="903"/>
                    <a:pt x="304" y="1097"/>
                    <a:pt x="590" y="1097"/>
                  </a:cubicBezTo>
                  <a:cubicBezTo>
                    <a:pt x="876" y="1097"/>
                    <a:pt x="1162"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4286660" y="2401822"/>
              <a:ext cx="31999" cy="50818"/>
            </a:xfrm>
            <a:custGeom>
              <a:rect b="b" l="l" r="r" t="t"/>
              <a:pathLst>
                <a:path extrusionOk="0" h="1874" w="1180">
                  <a:moveTo>
                    <a:pt x="105" y="1"/>
                  </a:moveTo>
                  <a:cubicBezTo>
                    <a:pt x="45" y="1"/>
                    <a:pt x="1" y="45"/>
                    <a:pt x="1" y="105"/>
                  </a:cubicBezTo>
                  <a:lnTo>
                    <a:pt x="1" y="1874"/>
                  </a:lnTo>
                  <a:lnTo>
                    <a:pt x="1174" y="1874"/>
                  </a:lnTo>
                  <a:lnTo>
                    <a:pt x="1174" y="1326"/>
                  </a:lnTo>
                  <a:lnTo>
                    <a:pt x="1174" y="1323"/>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4286741" y="2479892"/>
              <a:ext cx="31917" cy="29775"/>
            </a:xfrm>
            <a:custGeom>
              <a:rect b="b" l="l" r="r" t="t"/>
              <a:pathLst>
                <a:path extrusionOk="0" h="1098" w="1177">
                  <a:moveTo>
                    <a:pt x="0" y="0"/>
                  </a:moveTo>
                  <a:lnTo>
                    <a:pt x="0" y="514"/>
                  </a:lnTo>
                  <a:cubicBezTo>
                    <a:pt x="16" y="903"/>
                    <a:pt x="302" y="1097"/>
                    <a:pt x="588" y="1097"/>
                  </a:cubicBezTo>
                  <a:cubicBezTo>
                    <a:pt x="874" y="1097"/>
                    <a:pt x="1161"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4078969" y="2211811"/>
              <a:ext cx="27145" cy="27443"/>
            </a:xfrm>
            <a:custGeom>
              <a:rect b="b" l="l" r="r" t="t"/>
              <a:pathLst>
                <a:path extrusionOk="0" h="1012" w="1001">
                  <a:moveTo>
                    <a:pt x="0" y="1"/>
                  </a:moveTo>
                  <a:lnTo>
                    <a:pt x="0"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4079592" y="2133388"/>
              <a:ext cx="241400" cy="50411"/>
            </a:xfrm>
            <a:custGeom>
              <a:rect b="b" l="l" r="r" t="t"/>
              <a:pathLst>
                <a:path extrusionOk="0" h="1859" w="8902">
                  <a:moveTo>
                    <a:pt x="2144" y="1"/>
                  </a:moveTo>
                  <a:cubicBezTo>
                    <a:pt x="1054" y="1"/>
                    <a:pt x="150" y="805"/>
                    <a:pt x="1" y="1858"/>
                  </a:cubicBezTo>
                  <a:lnTo>
                    <a:pt x="8902" y="1858"/>
                  </a:lnTo>
                  <a:cubicBezTo>
                    <a:pt x="8752" y="805"/>
                    <a:pt x="7849" y="1"/>
                    <a:pt x="6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4294470" y="2211811"/>
              <a:ext cx="27172" cy="27443"/>
            </a:xfrm>
            <a:custGeom>
              <a:rect b="b" l="l" r="r" t="t"/>
              <a:pathLst>
                <a:path extrusionOk="0" h="1012" w="1002">
                  <a:moveTo>
                    <a:pt x="1" y="1"/>
                  </a:moveTo>
                  <a:lnTo>
                    <a:pt x="1"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51"/>
          <p:cNvGrpSpPr/>
          <p:nvPr/>
        </p:nvGrpSpPr>
        <p:grpSpPr>
          <a:xfrm>
            <a:off x="3043371" y="3104375"/>
            <a:ext cx="358070" cy="351240"/>
            <a:chOff x="3226646" y="3375304"/>
            <a:chExt cx="463462" cy="454621"/>
          </a:xfrm>
        </p:grpSpPr>
        <p:sp>
          <p:nvSpPr>
            <p:cNvPr id="609" name="Google Shape;609;p51"/>
            <p:cNvSpPr/>
            <p:nvPr/>
          </p:nvSpPr>
          <p:spPr>
            <a:xfrm>
              <a:off x="3408793" y="3790497"/>
              <a:ext cx="99250" cy="39429"/>
            </a:xfrm>
            <a:custGeom>
              <a:rect b="b" l="l" r="r" t="t"/>
              <a:pathLst>
                <a:path extrusionOk="0" h="1454" w="3660">
                  <a:moveTo>
                    <a:pt x="0" y="0"/>
                  </a:moveTo>
                  <a:cubicBezTo>
                    <a:pt x="189" y="833"/>
                    <a:pt x="935" y="1454"/>
                    <a:pt x="1831" y="1454"/>
                  </a:cubicBezTo>
                  <a:cubicBezTo>
                    <a:pt x="2722" y="1454"/>
                    <a:pt x="3468" y="831"/>
                    <a:pt x="3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3617406" y="3435152"/>
              <a:ext cx="58981" cy="38290"/>
            </a:xfrm>
            <a:custGeom>
              <a:rect b="b" l="l" r="r" t="t"/>
              <a:pathLst>
                <a:path extrusionOk="0" h="1412" w="2175">
                  <a:moveTo>
                    <a:pt x="1617" y="0"/>
                  </a:moveTo>
                  <a:cubicBezTo>
                    <a:pt x="1547" y="0"/>
                    <a:pt x="1477" y="15"/>
                    <a:pt x="1410" y="46"/>
                  </a:cubicBezTo>
                  <a:lnTo>
                    <a:pt x="480" y="476"/>
                  </a:lnTo>
                  <a:cubicBezTo>
                    <a:pt x="0" y="704"/>
                    <a:pt x="165" y="1409"/>
                    <a:pt x="687" y="1411"/>
                  </a:cubicBezTo>
                  <a:cubicBezTo>
                    <a:pt x="755" y="1411"/>
                    <a:pt x="825" y="1398"/>
                    <a:pt x="891" y="1367"/>
                  </a:cubicBezTo>
                  <a:lnTo>
                    <a:pt x="1821" y="937"/>
                  </a:lnTo>
                  <a:cubicBezTo>
                    <a:pt x="2067" y="822"/>
                    <a:pt x="2174" y="531"/>
                    <a:pt x="2062" y="285"/>
                  </a:cubicBezTo>
                  <a:cubicBezTo>
                    <a:pt x="1978" y="106"/>
                    <a:pt x="1801"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3626924" y="3503108"/>
              <a:ext cx="63184" cy="26657"/>
            </a:xfrm>
            <a:custGeom>
              <a:rect b="b" l="l" r="r" t="t"/>
              <a:pathLst>
                <a:path extrusionOk="0" h="983" w="2330">
                  <a:moveTo>
                    <a:pt x="653" y="0"/>
                  </a:moveTo>
                  <a:cubicBezTo>
                    <a:pt x="0" y="26"/>
                    <a:pt x="0" y="954"/>
                    <a:pt x="653" y="982"/>
                  </a:cubicBezTo>
                  <a:lnTo>
                    <a:pt x="1677" y="982"/>
                  </a:lnTo>
                  <a:cubicBezTo>
                    <a:pt x="2329" y="956"/>
                    <a:pt x="2329"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3616213" y="3559376"/>
              <a:ext cx="59740" cy="38236"/>
            </a:xfrm>
            <a:custGeom>
              <a:rect b="b" l="l" r="r" t="t"/>
              <a:pathLst>
                <a:path extrusionOk="0" h="1410" w="2203">
                  <a:moveTo>
                    <a:pt x="702" y="1"/>
                  </a:moveTo>
                  <a:cubicBezTo>
                    <a:pt x="234" y="1"/>
                    <a:pt x="0" y="679"/>
                    <a:pt x="508" y="937"/>
                  </a:cubicBezTo>
                  <a:lnTo>
                    <a:pt x="1438" y="1364"/>
                  </a:lnTo>
                  <a:cubicBezTo>
                    <a:pt x="1503" y="1395"/>
                    <a:pt x="1573" y="1410"/>
                    <a:pt x="1642" y="1410"/>
                  </a:cubicBezTo>
                  <a:cubicBezTo>
                    <a:pt x="1826" y="1410"/>
                    <a:pt x="2006" y="1307"/>
                    <a:pt x="2088" y="1126"/>
                  </a:cubicBezTo>
                  <a:cubicBezTo>
                    <a:pt x="2203" y="880"/>
                    <a:pt x="2098" y="589"/>
                    <a:pt x="1849" y="474"/>
                  </a:cubicBezTo>
                  <a:lnTo>
                    <a:pt x="919" y="47"/>
                  </a:lnTo>
                  <a:cubicBezTo>
                    <a:pt x="843" y="15"/>
                    <a:pt x="770"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3240368" y="3559376"/>
              <a:ext cx="55564" cy="38290"/>
            </a:xfrm>
            <a:custGeom>
              <a:rect b="b" l="l" r="r" t="t"/>
              <a:pathLst>
                <a:path extrusionOk="0" h="1412" w="2049">
                  <a:moveTo>
                    <a:pt x="1490" y="0"/>
                  </a:moveTo>
                  <a:cubicBezTo>
                    <a:pt x="1421" y="0"/>
                    <a:pt x="1350" y="15"/>
                    <a:pt x="1284" y="47"/>
                  </a:cubicBezTo>
                  <a:lnTo>
                    <a:pt x="354" y="474"/>
                  </a:lnTo>
                  <a:cubicBezTo>
                    <a:pt x="108" y="589"/>
                    <a:pt x="0" y="880"/>
                    <a:pt x="113" y="1126"/>
                  </a:cubicBezTo>
                  <a:cubicBezTo>
                    <a:pt x="197" y="1306"/>
                    <a:pt x="377" y="1411"/>
                    <a:pt x="560" y="1411"/>
                  </a:cubicBezTo>
                  <a:cubicBezTo>
                    <a:pt x="630" y="1411"/>
                    <a:pt x="700" y="1396"/>
                    <a:pt x="765" y="1364"/>
                  </a:cubicBezTo>
                  <a:lnTo>
                    <a:pt x="1695" y="937"/>
                  </a:lnTo>
                  <a:cubicBezTo>
                    <a:pt x="1941" y="822"/>
                    <a:pt x="2049" y="531"/>
                    <a:pt x="1934" y="285"/>
                  </a:cubicBezTo>
                  <a:cubicBezTo>
                    <a:pt x="1854" y="106"/>
                    <a:pt x="1675"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3226646" y="3503108"/>
              <a:ext cx="63184" cy="26657"/>
            </a:xfrm>
            <a:custGeom>
              <a:rect b="b" l="l" r="r" t="t"/>
              <a:pathLst>
                <a:path extrusionOk="0" h="983" w="2330">
                  <a:moveTo>
                    <a:pt x="653" y="0"/>
                  </a:moveTo>
                  <a:cubicBezTo>
                    <a:pt x="1" y="26"/>
                    <a:pt x="1" y="954"/>
                    <a:pt x="653" y="982"/>
                  </a:cubicBezTo>
                  <a:lnTo>
                    <a:pt x="1677" y="982"/>
                  </a:lnTo>
                  <a:cubicBezTo>
                    <a:pt x="2330" y="954"/>
                    <a:pt x="2330"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3240801" y="3435152"/>
              <a:ext cx="55564" cy="38263"/>
            </a:xfrm>
            <a:custGeom>
              <a:rect b="b" l="l" r="r" t="t"/>
              <a:pathLst>
                <a:path extrusionOk="0" h="1411" w="2049">
                  <a:moveTo>
                    <a:pt x="559" y="0"/>
                  </a:moveTo>
                  <a:cubicBezTo>
                    <a:pt x="375" y="0"/>
                    <a:pt x="197" y="106"/>
                    <a:pt x="115" y="285"/>
                  </a:cubicBezTo>
                  <a:cubicBezTo>
                    <a:pt x="0" y="531"/>
                    <a:pt x="108" y="822"/>
                    <a:pt x="354" y="937"/>
                  </a:cubicBezTo>
                  <a:lnTo>
                    <a:pt x="1284" y="1367"/>
                  </a:lnTo>
                  <a:cubicBezTo>
                    <a:pt x="1348" y="1396"/>
                    <a:pt x="1417" y="1411"/>
                    <a:pt x="1486" y="1411"/>
                  </a:cubicBezTo>
                  <a:cubicBezTo>
                    <a:pt x="1670" y="1411"/>
                    <a:pt x="1852" y="1307"/>
                    <a:pt x="1936" y="1126"/>
                  </a:cubicBezTo>
                  <a:cubicBezTo>
                    <a:pt x="2049" y="882"/>
                    <a:pt x="1941" y="589"/>
                    <a:pt x="1695" y="476"/>
                  </a:cubicBezTo>
                  <a:lnTo>
                    <a:pt x="765" y="46"/>
                  </a:lnTo>
                  <a:cubicBezTo>
                    <a:pt x="699" y="15"/>
                    <a:pt x="628"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3272556" y="3375304"/>
              <a:ext cx="371835" cy="275216"/>
            </a:xfrm>
            <a:custGeom>
              <a:rect b="b" l="l" r="r" t="t"/>
              <a:pathLst>
                <a:path extrusionOk="0" h="10149" w="13712">
                  <a:moveTo>
                    <a:pt x="6801" y="0"/>
                  </a:moveTo>
                  <a:cubicBezTo>
                    <a:pt x="2098" y="0"/>
                    <a:pt x="0" y="6405"/>
                    <a:pt x="4079" y="8985"/>
                  </a:cubicBezTo>
                  <a:cubicBezTo>
                    <a:pt x="4236" y="9082"/>
                    <a:pt x="4330" y="9258"/>
                    <a:pt x="4330" y="9444"/>
                  </a:cubicBezTo>
                  <a:lnTo>
                    <a:pt x="4330" y="10140"/>
                  </a:lnTo>
                  <a:lnTo>
                    <a:pt x="5323" y="10140"/>
                  </a:lnTo>
                  <a:lnTo>
                    <a:pt x="5323" y="7744"/>
                  </a:lnTo>
                  <a:lnTo>
                    <a:pt x="4178" y="6602"/>
                  </a:lnTo>
                  <a:cubicBezTo>
                    <a:pt x="3969" y="6392"/>
                    <a:pt x="3969" y="6049"/>
                    <a:pt x="4178" y="5839"/>
                  </a:cubicBezTo>
                  <a:cubicBezTo>
                    <a:pt x="4283" y="5735"/>
                    <a:pt x="4422" y="5682"/>
                    <a:pt x="4560" y="5682"/>
                  </a:cubicBezTo>
                  <a:cubicBezTo>
                    <a:pt x="4699" y="5682"/>
                    <a:pt x="4838" y="5735"/>
                    <a:pt x="4943" y="5839"/>
                  </a:cubicBezTo>
                  <a:lnTo>
                    <a:pt x="6242" y="7139"/>
                  </a:lnTo>
                  <a:cubicBezTo>
                    <a:pt x="6344" y="7241"/>
                    <a:pt x="6399" y="7377"/>
                    <a:pt x="6399" y="7518"/>
                  </a:cubicBezTo>
                  <a:lnTo>
                    <a:pt x="6399" y="10140"/>
                  </a:lnTo>
                  <a:lnTo>
                    <a:pt x="7295" y="10140"/>
                  </a:lnTo>
                  <a:lnTo>
                    <a:pt x="7295" y="7521"/>
                  </a:lnTo>
                  <a:cubicBezTo>
                    <a:pt x="7295" y="7377"/>
                    <a:pt x="7355" y="7238"/>
                    <a:pt x="7458" y="7139"/>
                  </a:cubicBezTo>
                  <a:lnTo>
                    <a:pt x="8775" y="5839"/>
                  </a:lnTo>
                  <a:cubicBezTo>
                    <a:pt x="8882" y="5736"/>
                    <a:pt x="9019" y="5684"/>
                    <a:pt x="9156" y="5684"/>
                  </a:cubicBezTo>
                  <a:cubicBezTo>
                    <a:pt x="9295" y="5684"/>
                    <a:pt x="9434" y="5738"/>
                    <a:pt x="9540" y="5845"/>
                  </a:cubicBezTo>
                  <a:cubicBezTo>
                    <a:pt x="9750" y="6057"/>
                    <a:pt x="9744" y="6397"/>
                    <a:pt x="9532" y="6607"/>
                  </a:cubicBezTo>
                  <a:lnTo>
                    <a:pt x="8374" y="7752"/>
                  </a:lnTo>
                  <a:lnTo>
                    <a:pt x="8374" y="10148"/>
                  </a:lnTo>
                  <a:lnTo>
                    <a:pt x="9370" y="10148"/>
                  </a:lnTo>
                  <a:lnTo>
                    <a:pt x="9370" y="9449"/>
                  </a:lnTo>
                  <a:cubicBezTo>
                    <a:pt x="9370" y="9263"/>
                    <a:pt x="9464" y="9090"/>
                    <a:pt x="9621" y="8991"/>
                  </a:cubicBezTo>
                  <a:cubicBezTo>
                    <a:pt x="13712" y="6389"/>
                    <a:pt x="11614" y="1"/>
                    <a:pt x="6896" y="1"/>
                  </a:cubicBezTo>
                  <a:cubicBezTo>
                    <a:pt x="6882" y="1"/>
                    <a:pt x="6869" y="1"/>
                    <a:pt x="6855" y="1"/>
                  </a:cubicBezTo>
                  <a:cubicBezTo>
                    <a:pt x="6837" y="1"/>
                    <a:pt x="6819" y="0"/>
                    <a:pt x="6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p:nvPr/>
          </p:nvSpPr>
          <p:spPr>
            <a:xfrm>
              <a:off x="3375818" y="3679614"/>
              <a:ext cx="165118" cy="26168"/>
            </a:xfrm>
            <a:custGeom>
              <a:rect b="b" l="l" r="r" t="t"/>
              <a:pathLst>
                <a:path extrusionOk="0" h="965" w="6089">
                  <a:moveTo>
                    <a:pt x="642" y="0"/>
                  </a:moveTo>
                  <a:cubicBezTo>
                    <a:pt x="1" y="26"/>
                    <a:pt x="1" y="938"/>
                    <a:pt x="642" y="964"/>
                  </a:cubicBezTo>
                  <a:lnTo>
                    <a:pt x="5446" y="964"/>
                  </a:lnTo>
                  <a:cubicBezTo>
                    <a:pt x="6088" y="938"/>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3375818" y="3735096"/>
              <a:ext cx="165118" cy="26223"/>
            </a:xfrm>
            <a:custGeom>
              <a:rect b="b" l="l" r="r" t="t"/>
              <a:pathLst>
                <a:path extrusionOk="0" h="967" w="6089">
                  <a:moveTo>
                    <a:pt x="642" y="0"/>
                  </a:moveTo>
                  <a:cubicBezTo>
                    <a:pt x="1" y="26"/>
                    <a:pt x="1" y="940"/>
                    <a:pt x="642" y="967"/>
                  </a:cubicBezTo>
                  <a:lnTo>
                    <a:pt x="5446" y="967"/>
                  </a:lnTo>
                  <a:cubicBezTo>
                    <a:pt x="6088" y="940"/>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1"/>
          <p:cNvGrpSpPr/>
          <p:nvPr/>
        </p:nvGrpSpPr>
        <p:grpSpPr>
          <a:xfrm>
            <a:off x="7119006" y="1404675"/>
            <a:ext cx="344539" cy="351138"/>
            <a:chOff x="3265804" y="1512457"/>
            <a:chExt cx="445947" cy="454489"/>
          </a:xfrm>
        </p:grpSpPr>
        <p:sp>
          <p:nvSpPr>
            <p:cNvPr id="620" name="Google Shape;620;p51"/>
            <p:cNvSpPr/>
            <p:nvPr/>
          </p:nvSpPr>
          <p:spPr>
            <a:xfrm>
              <a:off x="3275593" y="1591992"/>
              <a:ext cx="436158" cy="374954"/>
            </a:xfrm>
            <a:custGeom>
              <a:rect b="b" l="l" r="r" t="t"/>
              <a:pathLst>
                <a:path extrusionOk="0" h="13827" w="16084">
                  <a:moveTo>
                    <a:pt x="6910" y="1458"/>
                  </a:moveTo>
                  <a:cubicBezTo>
                    <a:pt x="7594" y="1458"/>
                    <a:pt x="8279" y="1584"/>
                    <a:pt x="8912" y="1837"/>
                  </a:cubicBezTo>
                  <a:cubicBezTo>
                    <a:pt x="9166" y="1934"/>
                    <a:pt x="9289" y="2219"/>
                    <a:pt x="9192" y="2476"/>
                  </a:cubicBezTo>
                  <a:cubicBezTo>
                    <a:pt x="9116" y="2671"/>
                    <a:pt x="8927" y="2787"/>
                    <a:pt x="8731" y="2787"/>
                  </a:cubicBezTo>
                  <a:cubicBezTo>
                    <a:pt x="8672" y="2787"/>
                    <a:pt x="8611" y="2776"/>
                    <a:pt x="8553" y="2754"/>
                  </a:cubicBezTo>
                  <a:cubicBezTo>
                    <a:pt x="8184" y="2610"/>
                    <a:pt x="7799" y="2515"/>
                    <a:pt x="7403" y="2471"/>
                  </a:cubicBezTo>
                  <a:lnTo>
                    <a:pt x="7403" y="3060"/>
                  </a:lnTo>
                  <a:cubicBezTo>
                    <a:pt x="7390" y="3386"/>
                    <a:pt x="7151" y="3549"/>
                    <a:pt x="6912" y="3549"/>
                  </a:cubicBezTo>
                  <a:cubicBezTo>
                    <a:pt x="6673" y="3549"/>
                    <a:pt x="6434" y="3386"/>
                    <a:pt x="6421" y="3060"/>
                  </a:cubicBezTo>
                  <a:lnTo>
                    <a:pt x="6421" y="2471"/>
                  </a:lnTo>
                  <a:cubicBezTo>
                    <a:pt x="6044" y="2515"/>
                    <a:pt x="5674" y="2602"/>
                    <a:pt x="5318" y="2738"/>
                  </a:cubicBezTo>
                  <a:cubicBezTo>
                    <a:pt x="5255" y="2759"/>
                    <a:pt x="5195" y="2768"/>
                    <a:pt x="5138" y="2768"/>
                  </a:cubicBezTo>
                  <a:cubicBezTo>
                    <a:pt x="4645" y="2768"/>
                    <a:pt x="4434" y="2046"/>
                    <a:pt x="4970" y="1813"/>
                  </a:cubicBezTo>
                  <a:cubicBezTo>
                    <a:pt x="5586" y="1576"/>
                    <a:pt x="6248" y="1458"/>
                    <a:pt x="6910" y="1458"/>
                  </a:cubicBezTo>
                  <a:close/>
                  <a:moveTo>
                    <a:pt x="6907" y="4367"/>
                  </a:moveTo>
                  <a:cubicBezTo>
                    <a:pt x="7146" y="4367"/>
                    <a:pt x="7385" y="4530"/>
                    <a:pt x="7398" y="4855"/>
                  </a:cubicBezTo>
                  <a:lnTo>
                    <a:pt x="7398" y="6434"/>
                  </a:lnTo>
                  <a:lnTo>
                    <a:pt x="7759" y="6434"/>
                  </a:lnTo>
                  <a:cubicBezTo>
                    <a:pt x="8412" y="6460"/>
                    <a:pt x="8412" y="7390"/>
                    <a:pt x="7759" y="7416"/>
                  </a:cubicBezTo>
                  <a:lnTo>
                    <a:pt x="6906" y="7416"/>
                  </a:lnTo>
                  <a:cubicBezTo>
                    <a:pt x="6633" y="7416"/>
                    <a:pt x="6416" y="7196"/>
                    <a:pt x="6416" y="6924"/>
                  </a:cubicBezTo>
                  <a:lnTo>
                    <a:pt x="6416" y="4855"/>
                  </a:lnTo>
                  <a:cubicBezTo>
                    <a:pt x="6429" y="4530"/>
                    <a:pt x="6668" y="4367"/>
                    <a:pt x="6907" y="4367"/>
                  </a:cubicBezTo>
                  <a:close/>
                  <a:moveTo>
                    <a:pt x="2274" y="4661"/>
                  </a:moveTo>
                  <a:cubicBezTo>
                    <a:pt x="2332" y="4661"/>
                    <a:pt x="2390" y="4671"/>
                    <a:pt x="2447" y="4692"/>
                  </a:cubicBezTo>
                  <a:cubicBezTo>
                    <a:pt x="2699" y="4786"/>
                    <a:pt x="2827" y="5072"/>
                    <a:pt x="2730" y="5326"/>
                  </a:cubicBezTo>
                  <a:cubicBezTo>
                    <a:pt x="2597" y="5680"/>
                    <a:pt x="2508" y="6046"/>
                    <a:pt x="2468" y="6424"/>
                  </a:cubicBezTo>
                  <a:lnTo>
                    <a:pt x="3055" y="6424"/>
                  </a:lnTo>
                  <a:cubicBezTo>
                    <a:pt x="3707" y="6450"/>
                    <a:pt x="3707" y="7380"/>
                    <a:pt x="3055" y="7406"/>
                  </a:cubicBezTo>
                  <a:lnTo>
                    <a:pt x="2468" y="7406"/>
                  </a:lnTo>
                  <a:cubicBezTo>
                    <a:pt x="2508" y="7780"/>
                    <a:pt x="2597" y="8147"/>
                    <a:pt x="2730" y="8501"/>
                  </a:cubicBezTo>
                  <a:cubicBezTo>
                    <a:pt x="2827" y="8752"/>
                    <a:pt x="2699" y="9038"/>
                    <a:pt x="2447" y="9132"/>
                  </a:cubicBezTo>
                  <a:cubicBezTo>
                    <a:pt x="2391" y="9153"/>
                    <a:pt x="2333" y="9164"/>
                    <a:pt x="2276" y="9164"/>
                  </a:cubicBezTo>
                  <a:cubicBezTo>
                    <a:pt x="2079" y="9164"/>
                    <a:pt x="1888" y="9045"/>
                    <a:pt x="1813" y="8847"/>
                  </a:cubicBezTo>
                  <a:cubicBezTo>
                    <a:pt x="1344" y="7618"/>
                    <a:pt x="1344" y="6204"/>
                    <a:pt x="1816" y="4978"/>
                  </a:cubicBezTo>
                  <a:cubicBezTo>
                    <a:pt x="1889" y="4781"/>
                    <a:pt x="2076" y="4661"/>
                    <a:pt x="2274" y="4661"/>
                  </a:cubicBezTo>
                  <a:close/>
                  <a:moveTo>
                    <a:pt x="11580" y="4691"/>
                  </a:moveTo>
                  <a:cubicBezTo>
                    <a:pt x="11757" y="4691"/>
                    <a:pt x="11936" y="4786"/>
                    <a:pt x="12029" y="5009"/>
                  </a:cubicBezTo>
                  <a:cubicBezTo>
                    <a:pt x="12495" y="6243"/>
                    <a:pt x="12485" y="7663"/>
                    <a:pt x="12003" y="8888"/>
                  </a:cubicBezTo>
                  <a:cubicBezTo>
                    <a:pt x="11928" y="9086"/>
                    <a:pt x="11738" y="9203"/>
                    <a:pt x="11542" y="9203"/>
                  </a:cubicBezTo>
                  <a:cubicBezTo>
                    <a:pt x="11484" y="9203"/>
                    <a:pt x="11425" y="9193"/>
                    <a:pt x="11369" y="9171"/>
                  </a:cubicBezTo>
                  <a:cubicBezTo>
                    <a:pt x="11118" y="9072"/>
                    <a:pt x="10989" y="8789"/>
                    <a:pt x="11086" y="8535"/>
                  </a:cubicBezTo>
                  <a:cubicBezTo>
                    <a:pt x="11228" y="8173"/>
                    <a:pt x="11319" y="7796"/>
                    <a:pt x="11361" y="7408"/>
                  </a:cubicBezTo>
                  <a:lnTo>
                    <a:pt x="10719" y="7408"/>
                  </a:lnTo>
                  <a:cubicBezTo>
                    <a:pt x="10070" y="7380"/>
                    <a:pt x="10070" y="6450"/>
                    <a:pt x="10719" y="6424"/>
                  </a:cubicBezTo>
                  <a:lnTo>
                    <a:pt x="11361" y="6424"/>
                  </a:lnTo>
                  <a:cubicBezTo>
                    <a:pt x="11322" y="6057"/>
                    <a:pt x="11238" y="5698"/>
                    <a:pt x="11110" y="5352"/>
                  </a:cubicBezTo>
                  <a:cubicBezTo>
                    <a:pt x="10983" y="4964"/>
                    <a:pt x="11279" y="4691"/>
                    <a:pt x="11580" y="4691"/>
                  </a:cubicBezTo>
                  <a:close/>
                  <a:moveTo>
                    <a:pt x="6912" y="10372"/>
                  </a:moveTo>
                  <a:cubicBezTo>
                    <a:pt x="7151" y="10372"/>
                    <a:pt x="7390" y="10535"/>
                    <a:pt x="7403" y="10861"/>
                  </a:cubicBezTo>
                  <a:lnTo>
                    <a:pt x="7403" y="11364"/>
                  </a:lnTo>
                  <a:cubicBezTo>
                    <a:pt x="7859" y="11317"/>
                    <a:pt x="8296" y="11199"/>
                    <a:pt x="8716" y="11015"/>
                  </a:cubicBezTo>
                  <a:cubicBezTo>
                    <a:pt x="8780" y="10987"/>
                    <a:pt x="8848" y="10973"/>
                    <a:pt x="8914" y="10973"/>
                  </a:cubicBezTo>
                  <a:cubicBezTo>
                    <a:pt x="9102" y="10973"/>
                    <a:pt x="9282" y="11083"/>
                    <a:pt x="9365" y="11267"/>
                  </a:cubicBezTo>
                  <a:cubicBezTo>
                    <a:pt x="9473" y="11516"/>
                    <a:pt x="9363" y="11804"/>
                    <a:pt x="9114" y="11914"/>
                  </a:cubicBezTo>
                  <a:cubicBezTo>
                    <a:pt x="8426" y="12222"/>
                    <a:pt x="7670" y="12376"/>
                    <a:pt x="6914" y="12376"/>
                  </a:cubicBezTo>
                  <a:cubicBezTo>
                    <a:pt x="6191" y="12376"/>
                    <a:pt x="5468" y="12235"/>
                    <a:pt x="4805" y="11953"/>
                  </a:cubicBezTo>
                  <a:cubicBezTo>
                    <a:pt x="4556" y="11843"/>
                    <a:pt x="4438" y="11555"/>
                    <a:pt x="4543" y="11306"/>
                  </a:cubicBezTo>
                  <a:cubicBezTo>
                    <a:pt x="4620" y="11119"/>
                    <a:pt x="4803" y="11006"/>
                    <a:pt x="4995" y="11006"/>
                  </a:cubicBezTo>
                  <a:cubicBezTo>
                    <a:pt x="5059" y="11006"/>
                    <a:pt x="5123" y="11018"/>
                    <a:pt x="5185" y="11044"/>
                  </a:cubicBezTo>
                  <a:cubicBezTo>
                    <a:pt x="5580" y="11209"/>
                    <a:pt x="5997" y="11317"/>
                    <a:pt x="6421" y="11364"/>
                  </a:cubicBezTo>
                  <a:lnTo>
                    <a:pt x="6421" y="10861"/>
                  </a:lnTo>
                  <a:cubicBezTo>
                    <a:pt x="6434" y="10535"/>
                    <a:pt x="6673" y="10372"/>
                    <a:pt x="6912" y="10372"/>
                  </a:cubicBezTo>
                  <a:close/>
                  <a:moveTo>
                    <a:pt x="6913" y="1"/>
                  </a:moveTo>
                  <a:cubicBezTo>
                    <a:pt x="3097" y="3"/>
                    <a:pt x="1" y="3097"/>
                    <a:pt x="1" y="6916"/>
                  </a:cubicBezTo>
                  <a:cubicBezTo>
                    <a:pt x="1" y="10732"/>
                    <a:pt x="3094" y="13826"/>
                    <a:pt x="6913" y="13826"/>
                  </a:cubicBezTo>
                  <a:cubicBezTo>
                    <a:pt x="16084" y="13465"/>
                    <a:pt x="16081" y="362"/>
                    <a:pt x="6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3265803" y="1555763"/>
              <a:ext cx="69990" cy="68716"/>
            </a:xfrm>
            <a:custGeom>
              <a:rect b="b" l="l" r="r" t="t"/>
              <a:pathLst>
                <a:path extrusionOk="0" h="2534" w="2581">
                  <a:moveTo>
                    <a:pt x="1882" y="0"/>
                  </a:moveTo>
                  <a:cubicBezTo>
                    <a:pt x="1758" y="0"/>
                    <a:pt x="1635" y="47"/>
                    <a:pt x="1540" y="140"/>
                  </a:cubicBezTo>
                  <a:lnTo>
                    <a:pt x="878" y="789"/>
                  </a:lnTo>
                  <a:lnTo>
                    <a:pt x="875" y="792"/>
                  </a:lnTo>
                  <a:lnTo>
                    <a:pt x="197" y="1457"/>
                  </a:lnTo>
                  <a:cubicBezTo>
                    <a:pt x="5" y="1646"/>
                    <a:pt x="0" y="1958"/>
                    <a:pt x="191" y="2151"/>
                  </a:cubicBezTo>
                  <a:cubicBezTo>
                    <a:pt x="286" y="2248"/>
                    <a:pt x="414" y="2298"/>
                    <a:pt x="542" y="2298"/>
                  </a:cubicBezTo>
                  <a:cubicBezTo>
                    <a:pt x="666" y="2298"/>
                    <a:pt x="791" y="2254"/>
                    <a:pt x="886" y="2157"/>
                  </a:cubicBezTo>
                  <a:lnTo>
                    <a:pt x="1197" y="1853"/>
                  </a:lnTo>
                  <a:lnTo>
                    <a:pt x="1829" y="2534"/>
                  </a:lnTo>
                  <a:cubicBezTo>
                    <a:pt x="2067" y="2306"/>
                    <a:pt x="2318" y="2096"/>
                    <a:pt x="2580" y="1903"/>
                  </a:cubicBezTo>
                  <a:lnTo>
                    <a:pt x="1897" y="1167"/>
                  </a:lnTo>
                  <a:lnTo>
                    <a:pt x="2227" y="842"/>
                  </a:lnTo>
                  <a:cubicBezTo>
                    <a:pt x="2421" y="650"/>
                    <a:pt x="2423" y="341"/>
                    <a:pt x="2235" y="148"/>
                  </a:cubicBezTo>
                  <a:cubicBezTo>
                    <a:pt x="2138" y="49"/>
                    <a:pt x="2010" y="0"/>
                    <a:pt x="1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3584865" y="1576834"/>
              <a:ext cx="63048" cy="59225"/>
            </a:xfrm>
            <a:custGeom>
              <a:rect b="b" l="l" r="r" t="t"/>
              <a:pathLst>
                <a:path extrusionOk="0" h="2184" w="2325">
                  <a:moveTo>
                    <a:pt x="1294" y="1"/>
                  </a:moveTo>
                  <a:cubicBezTo>
                    <a:pt x="1040" y="1"/>
                    <a:pt x="787" y="105"/>
                    <a:pt x="603" y="311"/>
                  </a:cubicBezTo>
                  <a:lnTo>
                    <a:pt x="1" y="981"/>
                  </a:lnTo>
                  <a:cubicBezTo>
                    <a:pt x="388" y="1249"/>
                    <a:pt x="755" y="1555"/>
                    <a:pt x="1093" y="1890"/>
                  </a:cubicBezTo>
                  <a:cubicBezTo>
                    <a:pt x="1187" y="1987"/>
                    <a:pt x="1279" y="2084"/>
                    <a:pt x="1371" y="2184"/>
                  </a:cubicBezTo>
                  <a:lnTo>
                    <a:pt x="1984" y="1547"/>
                  </a:lnTo>
                  <a:cubicBezTo>
                    <a:pt x="2324" y="1167"/>
                    <a:pt x="2295" y="581"/>
                    <a:pt x="1913" y="238"/>
                  </a:cubicBezTo>
                  <a:cubicBezTo>
                    <a:pt x="1736" y="79"/>
                    <a:pt x="1515"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3377310" y="1512457"/>
              <a:ext cx="171572" cy="55645"/>
            </a:xfrm>
            <a:custGeom>
              <a:rect b="b" l="l" r="r" t="t"/>
              <a:pathLst>
                <a:path extrusionOk="0" h="2052" w="6327">
                  <a:moveTo>
                    <a:pt x="653" y="0"/>
                  </a:moveTo>
                  <a:cubicBezTo>
                    <a:pt x="1" y="21"/>
                    <a:pt x="1" y="956"/>
                    <a:pt x="653" y="982"/>
                  </a:cubicBezTo>
                  <a:lnTo>
                    <a:pt x="1923" y="982"/>
                  </a:lnTo>
                  <a:lnTo>
                    <a:pt x="1923" y="2051"/>
                  </a:lnTo>
                  <a:cubicBezTo>
                    <a:pt x="2329" y="1988"/>
                    <a:pt x="2746" y="1957"/>
                    <a:pt x="3163" y="1957"/>
                  </a:cubicBezTo>
                  <a:cubicBezTo>
                    <a:pt x="3580" y="1957"/>
                    <a:pt x="3998" y="1988"/>
                    <a:pt x="4407" y="2051"/>
                  </a:cubicBezTo>
                  <a:lnTo>
                    <a:pt x="4407" y="982"/>
                  </a:lnTo>
                  <a:lnTo>
                    <a:pt x="5677" y="982"/>
                  </a:lnTo>
                  <a:cubicBezTo>
                    <a:pt x="6327" y="956"/>
                    <a:pt x="6327" y="26"/>
                    <a:pt x="5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1"/>
          <p:cNvGrpSpPr/>
          <p:nvPr/>
        </p:nvGrpSpPr>
        <p:grpSpPr>
          <a:xfrm>
            <a:off x="1693678" y="1421019"/>
            <a:ext cx="351348" cy="318473"/>
            <a:chOff x="2488433" y="2154567"/>
            <a:chExt cx="454760" cy="412210"/>
          </a:xfrm>
        </p:grpSpPr>
        <p:sp>
          <p:nvSpPr>
            <p:cNvPr id="625" name="Google Shape;625;p51"/>
            <p:cNvSpPr/>
            <p:nvPr/>
          </p:nvSpPr>
          <p:spPr>
            <a:xfrm>
              <a:off x="2488569" y="2534588"/>
              <a:ext cx="143452" cy="32134"/>
            </a:xfrm>
            <a:custGeom>
              <a:rect b="b" l="l" r="r" t="t"/>
              <a:pathLst>
                <a:path extrusionOk="0" h="1185" w="5290">
                  <a:moveTo>
                    <a:pt x="1" y="0"/>
                  </a:moveTo>
                  <a:lnTo>
                    <a:pt x="1" y="571"/>
                  </a:lnTo>
                  <a:cubicBezTo>
                    <a:pt x="1" y="909"/>
                    <a:pt x="276" y="1184"/>
                    <a:pt x="613" y="1184"/>
                  </a:cubicBezTo>
                  <a:lnTo>
                    <a:pt x="5289" y="1184"/>
                  </a:lnTo>
                  <a:cubicBezTo>
                    <a:pt x="5273" y="1114"/>
                    <a:pt x="5268" y="1040"/>
                    <a:pt x="5268" y="964"/>
                  </a:cubicBezTo>
                  <a:lnTo>
                    <a:pt x="5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2661604" y="2534642"/>
              <a:ext cx="108416" cy="32134"/>
            </a:xfrm>
            <a:custGeom>
              <a:rect b="b" l="l" r="r" t="t"/>
              <a:pathLst>
                <a:path extrusionOk="0" h="1185" w="3998">
                  <a:moveTo>
                    <a:pt x="0" y="1"/>
                  </a:moveTo>
                  <a:lnTo>
                    <a:pt x="0" y="968"/>
                  </a:lnTo>
                  <a:lnTo>
                    <a:pt x="3" y="968"/>
                  </a:lnTo>
                  <a:cubicBezTo>
                    <a:pt x="3" y="1080"/>
                    <a:pt x="90" y="1172"/>
                    <a:pt x="197" y="1185"/>
                  </a:cubicBezTo>
                  <a:lnTo>
                    <a:pt x="3804" y="1185"/>
                  </a:lnTo>
                  <a:cubicBezTo>
                    <a:pt x="3914" y="1172"/>
                    <a:pt x="3998" y="1078"/>
                    <a:pt x="3998" y="968"/>
                  </a:cubicBezTo>
                  <a:lnTo>
                    <a:pt x="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2799685" y="2534642"/>
              <a:ext cx="143452" cy="32134"/>
            </a:xfrm>
            <a:custGeom>
              <a:rect b="b" l="l" r="r" t="t"/>
              <a:pathLst>
                <a:path extrusionOk="0" h="1185" w="5290">
                  <a:moveTo>
                    <a:pt x="16" y="1"/>
                  </a:moveTo>
                  <a:lnTo>
                    <a:pt x="16" y="968"/>
                  </a:lnTo>
                  <a:lnTo>
                    <a:pt x="19" y="968"/>
                  </a:lnTo>
                  <a:cubicBezTo>
                    <a:pt x="19" y="1041"/>
                    <a:pt x="14" y="1114"/>
                    <a:pt x="1" y="1185"/>
                  </a:cubicBezTo>
                  <a:lnTo>
                    <a:pt x="4676" y="1185"/>
                  </a:lnTo>
                  <a:cubicBezTo>
                    <a:pt x="5014" y="1185"/>
                    <a:pt x="5289" y="910"/>
                    <a:pt x="5289" y="575"/>
                  </a:cubicBezTo>
                  <a:lnTo>
                    <a:pt x="5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2598231" y="2154567"/>
              <a:ext cx="235299" cy="235271"/>
            </a:xfrm>
            <a:custGeom>
              <a:rect b="b" l="l" r="r" t="t"/>
              <a:pathLst>
                <a:path extrusionOk="0" h="8676" w="8677">
                  <a:moveTo>
                    <a:pt x="5114" y="2130"/>
                  </a:moveTo>
                  <a:cubicBezTo>
                    <a:pt x="5386" y="2130"/>
                    <a:pt x="5606" y="2350"/>
                    <a:pt x="5606" y="2623"/>
                  </a:cubicBezTo>
                  <a:cubicBezTo>
                    <a:pt x="5606" y="2895"/>
                    <a:pt x="5386" y="3112"/>
                    <a:pt x="5114" y="3112"/>
                  </a:cubicBezTo>
                  <a:cubicBezTo>
                    <a:pt x="4606" y="3112"/>
                    <a:pt x="4168" y="3421"/>
                    <a:pt x="3977" y="3859"/>
                  </a:cubicBezTo>
                  <a:lnTo>
                    <a:pt x="5114" y="3859"/>
                  </a:lnTo>
                  <a:cubicBezTo>
                    <a:pt x="5766" y="3885"/>
                    <a:pt x="5766" y="4815"/>
                    <a:pt x="5114" y="4841"/>
                  </a:cubicBezTo>
                  <a:lnTo>
                    <a:pt x="3977" y="4841"/>
                  </a:lnTo>
                  <a:cubicBezTo>
                    <a:pt x="4168" y="5281"/>
                    <a:pt x="4606" y="5588"/>
                    <a:pt x="5114" y="5588"/>
                  </a:cubicBezTo>
                  <a:cubicBezTo>
                    <a:pt x="5386" y="5588"/>
                    <a:pt x="5606" y="5808"/>
                    <a:pt x="5606" y="6080"/>
                  </a:cubicBezTo>
                  <a:cubicBezTo>
                    <a:pt x="5606" y="6353"/>
                    <a:pt x="5386" y="6570"/>
                    <a:pt x="5114" y="6570"/>
                  </a:cubicBezTo>
                  <a:cubicBezTo>
                    <a:pt x="4061" y="6570"/>
                    <a:pt x="3173" y="5831"/>
                    <a:pt x="2950" y="4841"/>
                  </a:cubicBezTo>
                  <a:lnTo>
                    <a:pt x="2772" y="4841"/>
                  </a:lnTo>
                  <a:cubicBezTo>
                    <a:pt x="2123" y="4815"/>
                    <a:pt x="2123" y="3885"/>
                    <a:pt x="2772" y="3859"/>
                  </a:cubicBezTo>
                  <a:lnTo>
                    <a:pt x="2950" y="3859"/>
                  </a:lnTo>
                  <a:cubicBezTo>
                    <a:pt x="3176" y="2871"/>
                    <a:pt x="4061" y="2130"/>
                    <a:pt x="5114" y="2130"/>
                  </a:cubicBezTo>
                  <a:close/>
                  <a:moveTo>
                    <a:pt x="3846" y="1"/>
                  </a:moveTo>
                  <a:cubicBezTo>
                    <a:pt x="1829" y="226"/>
                    <a:pt x="226" y="1829"/>
                    <a:pt x="1" y="3846"/>
                  </a:cubicBezTo>
                  <a:lnTo>
                    <a:pt x="237" y="3846"/>
                  </a:lnTo>
                  <a:cubicBezTo>
                    <a:pt x="886" y="3872"/>
                    <a:pt x="886" y="4802"/>
                    <a:pt x="237" y="4828"/>
                  </a:cubicBezTo>
                  <a:lnTo>
                    <a:pt x="1" y="4828"/>
                  </a:lnTo>
                  <a:cubicBezTo>
                    <a:pt x="226" y="6845"/>
                    <a:pt x="1829" y="8451"/>
                    <a:pt x="3846" y="8676"/>
                  </a:cubicBezTo>
                  <a:lnTo>
                    <a:pt x="3846" y="8440"/>
                  </a:lnTo>
                  <a:cubicBezTo>
                    <a:pt x="3859" y="8114"/>
                    <a:pt x="4098" y="7951"/>
                    <a:pt x="4337" y="7951"/>
                  </a:cubicBezTo>
                  <a:cubicBezTo>
                    <a:pt x="4576" y="7951"/>
                    <a:pt x="4815" y="8114"/>
                    <a:pt x="4829" y="8440"/>
                  </a:cubicBezTo>
                  <a:lnTo>
                    <a:pt x="4829" y="8676"/>
                  </a:lnTo>
                  <a:cubicBezTo>
                    <a:pt x="6845" y="8451"/>
                    <a:pt x="8451" y="6845"/>
                    <a:pt x="8676" y="4828"/>
                  </a:cubicBezTo>
                  <a:lnTo>
                    <a:pt x="8441" y="4828"/>
                  </a:lnTo>
                  <a:cubicBezTo>
                    <a:pt x="7788" y="4802"/>
                    <a:pt x="7788" y="3872"/>
                    <a:pt x="8441" y="3846"/>
                  </a:cubicBezTo>
                  <a:lnTo>
                    <a:pt x="8676" y="3846"/>
                  </a:lnTo>
                  <a:cubicBezTo>
                    <a:pt x="8451" y="1829"/>
                    <a:pt x="6845" y="226"/>
                    <a:pt x="4829" y="1"/>
                  </a:cubicBezTo>
                  <a:lnTo>
                    <a:pt x="4829" y="236"/>
                  </a:lnTo>
                  <a:cubicBezTo>
                    <a:pt x="4815" y="561"/>
                    <a:pt x="4576" y="723"/>
                    <a:pt x="4337" y="723"/>
                  </a:cubicBezTo>
                  <a:cubicBezTo>
                    <a:pt x="4098" y="723"/>
                    <a:pt x="3859" y="561"/>
                    <a:pt x="3846" y="236"/>
                  </a:cubicBez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2488433" y="2195188"/>
              <a:ext cx="454760" cy="309302"/>
            </a:xfrm>
            <a:custGeom>
              <a:rect b="b" l="l" r="r" t="t"/>
              <a:pathLst>
                <a:path extrusionOk="0" h="11406" w="16770">
                  <a:moveTo>
                    <a:pt x="286" y="1"/>
                  </a:moveTo>
                  <a:cubicBezTo>
                    <a:pt x="129" y="1"/>
                    <a:pt x="0" y="129"/>
                    <a:pt x="0" y="286"/>
                  </a:cubicBezTo>
                  <a:lnTo>
                    <a:pt x="0" y="11406"/>
                  </a:lnTo>
                  <a:lnTo>
                    <a:pt x="16767" y="11406"/>
                  </a:lnTo>
                  <a:lnTo>
                    <a:pt x="16767" y="286"/>
                  </a:lnTo>
                  <a:cubicBezTo>
                    <a:pt x="16770" y="127"/>
                    <a:pt x="16641" y="1"/>
                    <a:pt x="16487" y="1"/>
                  </a:cubicBezTo>
                  <a:lnTo>
                    <a:pt x="12919" y="1"/>
                  </a:lnTo>
                  <a:cubicBezTo>
                    <a:pt x="15148" y="3461"/>
                    <a:pt x="12577" y="8189"/>
                    <a:pt x="8446" y="8189"/>
                  </a:cubicBezTo>
                  <a:cubicBezTo>
                    <a:pt x="8426" y="8189"/>
                    <a:pt x="8407" y="8189"/>
                    <a:pt x="8388" y="8189"/>
                  </a:cubicBezTo>
                  <a:cubicBezTo>
                    <a:pt x="8371" y="8189"/>
                    <a:pt x="8354" y="8189"/>
                    <a:pt x="8336" y="8189"/>
                  </a:cubicBezTo>
                  <a:cubicBezTo>
                    <a:pt x="4204" y="8189"/>
                    <a:pt x="1626" y="3460"/>
                    <a:pt x="3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51"/>
          <p:cNvGrpSpPr/>
          <p:nvPr/>
        </p:nvGrpSpPr>
        <p:grpSpPr>
          <a:xfrm>
            <a:off x="4375758" y="1404662"/>
            <a:ext cx="351136" cy="351199"/>
            <a:chOff x="2488650" y="1512376"/>
            <a:chExt cx="454486" cy="454567"/>
          </a:xfrm>
        </p:grpSpPr>
        <p:sp>
          <p:nvSpPr>
            <p:cNvPr id="631" name="Google Shape;631;p51"/>
            <p:cNvSpPr/>
            <p:nvPr/>
          </p:nvSpPr>
          <p:spPr>
            <a:xfrm>
              <a:off x="2488650" y="1770641"/>
              <a:ext cx="84769" cy="84471"/>
            </a:xfrm>
            <a:custGeom>
              <a:rect b="b" l="l" r="r" t="t"/>
              <a:pathLst>
                <a:path extrusionOk="0" h="3115" w="3126">
                  <a:moveTo>
                    <a:pt x="1561" y="1"/>
                  </a:moveTo>
                  <a:cubicBezTo>
                    <a:pt x="702" y="1"/>
                    <a:pt x="0" y="697"/>
                    <a:pt x="0" y="1562"/>
                  </a:cubicBezTo>
                  <a:cubicBezTo>
                    <a:pt x="41" y="2597"/>
                    <a:pt x="801" y="3115"/>
                    <a:pt x="1561" y="3115"/>
                  </a:cubicBezTo>
                  <a:cubicBezTo>
                    <a:pt x="2322" y="3115"/>
                    <a:pt x="3083" y="2597"/>
                    <a:pt x="3125" y="1562"/>
                  </a:cubicBezTo>
                  <a:cubicBezTo>
                    <a:pt x="3125" y="700"/>
                    <a:pt x="2426" y="1"/>
                    <a:pt x="1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2648316" y="1637169"/>
              <a:ext cx="154868" cy="154434"/>
            </a:xfrm>
            <a:custGeom>
              <a:rect b="b" l="l" r="r" t="t"/>
              <a:pathLst>
                <a:path extrusionOk="0" h="5695" w="5711">
                  <a:moveTo>
                    <a:pt x="2853" y="1"/>
                  </a:moveTo>
                  <a:cubicBezTo>
                    <a:pt x="1279" y="1"/>
                    <a:pt x="1" y="1276"/>
                    <a:pt x="1" y="2856"/>
                  </a:cubicBezTo>
                  <a:cubicBezTo>
                    <a:pt x="75" y="4748"/>
                    <a:pt x="1465" y="5695"/>
                    <a:pt x="2854" y="5695"/>
                  </a:cubicBezTo>
                  <a:cubicBezTo>
                    <a:pt x="4243" y="5695"/>
                    <a:pt x="5632" y="4748"/>
                    <a:pt x="5706" y="2856"/>
                  </a:cubicBezTo>
                  <a:cubicBezTo>
                    <a:pt x="5711" y="1276"/>
                    <a:pt x="4433" y="1"/>
                    <a:pt x="2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2859858" y="1512593"/>
              <a:ext cx="83278" cy="82925"/>
            </a:xfrm>
            <a:custGeom>
              <a:rect b="b" l="l" r="r" t="t"/>
              <a:pathLst>
                <a:path extrusionOk="0" h="3058" w="3071">
                  <a:moveTo>
                    <a:pt x="1533" y="0"/>
                  </a:moveTo>
                  <a:cubicBezTo>
                    <a:pt x="684" y="0"/>
                    <a:pt x="0" y="689"/>
                    <a:pt x="0" y="1533"/>
                  </a:cubicBezTo>
                  <a:cubicBezTo>
                    <a:pt x="41" y="2549"/>
                    <a:pt x="787" y="3057"/>
                    <a:pt x="1534" y="3057"/>
                  </a:cubicBezTo>
                  <a:cubicBezTo>
                    <a:pt x="2280" y="3057"/>
                    <a:pt x="3027" y="2549"/>
                    <a:pt x="3068" y="1533"/>
                  </a:cubicBezTo>
                  <a:cubicBezTo>
                    <a:pt x="3070" y="689"/>
                    <a:pt x="2381" y="0"/>
                    <a:pt x="1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2875776" y="1771563"/>
              <a:ext cx="67360" cy="57923"/>
            </a:xfrm>
            <a:custGeom>
              <a:rect b="b" l="l" r="r" t="t"/>
              <a:pathLst>
                <a:path extrusionOk="0" h="2136" w="2484">
                  <a:moveTo>
                    <a:pt x="1414" y="1"/>
                  </a:moveTo>
                  <a:cubicBezTo>
                    <a:pt x="0" y="56"/>
                    <a:pt x="0" y="2080"/>
                    <a:pt x="1414" y="2135"/>
                  </a:cubicBezTo>
                  <a:cubicBezTo>
                    <a:pt x="2004" y="2135"/>
                    <a:pt x="2483" y="1659"/>
                    <a:pt x="2483" y="1069"/>
                  </a:cubicBezTo>
                  <a:cubicBezTo>
                    <a:pt x="2483" y="480"/>
                    <a:pt x="2004" y="1"/>
                    <a:pt x="1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2791387" y="1589362"/>
              <a:ext cx="68634" cy="62913"/>
            </a:xfrm>
            <a:custGeom>
              <a:rect b="b" l="l" r="r" t="t"/>
              <a:pathLst>
                <a:path extrusionOk="0" h="2320" w="2531">
                  <a:moveTo>
                    <a:pt x="1831" y="1"/>
                  </a:moveTo>
                  <a:lnTo>
                    <a:pt x="0" y="1570"/>
                  </a:lnTo>
                  <a:cubicBezTo>
                    <a:pt x="121" y="1656"/>
                    <a:pt x="231" y="1753"/>
                    <a:pt x="335" y="1861"/>
                  </a:cubicBezTo>
                  <a:cubicBezTo>
                    <a:pt x="479" y="2005"/>
                    <a:pt x="610" y="2157"/>
                    <a:pt x="728" y="2319"/>
                  </a:cubicBezTo>
                  <a:lnTo>
                    <a:pt x="2530" y="779"/>
                  </a:lnTo>
                  <a:cubicBezTo>
                    <a:pt x="2248" y="569"/>
                    <a:pt x="2012" y="302"/>
                    <a:pt x="1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2560375" y="1572115"/>
              <a:ext cx="94016" cy="86179"/>
            </a:xfrm>
            <a:custGeom>
              <a:rect b="b" l="l" r="r" t="t"/>
              <a:pathLst>
                <a:path extrusionOk="0" h="3178" w="3467">
                  <a:moveTo>
                    <a:pt x="650" y="0"/>
                  </a:moveTo>
                  <a:cubicBezTo>
                    <a:pt x="498" y="317"/>
                    <a:pt x="276" y="595"/>
                    <a:pt x="1" y="815"/>
                  </a:cubicBezTo>
                  <a:lnTo>
                    <a:pt x="2798" y="3178"/>
                  </a:lnTo>
                  <a:cubicBezTo>
                    <a:pt x="2950" y="2934"/>
                    <a:pt x="3134" y="2706"/>
                    <a:pt x="3341" y="2497"/>
                  </a:cubicBezTo>
                  <a:cubicBezTo>
                    <a:pt x="3380" y="2457"/>
                    <a:pt x="3422" y="2418"/>
                    <a:pt x="3466" y="2379"/>
                  </a:cubicBez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2697480" y="1816957"/>
              <a:ext cx="30426" cy="54859"/>
            </a:xfrm>
            <a:custGeom>
              <a:rect b="b" l="l" r="r" t="t"/>
              <a:pathLst>
                <a:path extrusionOk="0" h="2023" w="1122">
                  <a:moveTo>
                    <a:pt x="81" y="0"/>
                  </a:moveTo>
                  <a:lnTo>
                    <a:pt x="0" y="1970"/>
                  </a:lnTo>
                  <a:cubicBezTo>
                    <a:pt x="132" y="1947"/>
                    <a:pt x="268" y="1935"/>
                    <a:pt x="405" y="1935"/>
                  </a:cubicBezTo>
                  <a:cubicBezTo>
                    <a:pt x="623" y="1935"/>
                    <a:pt x="842" y="1965"/>
                    <a:pt x="1043" y="2023"/>
                  </a:cubicBezTo>
                  <a:lnTo>
                    <a:pt x="1121" y="121"/>
                  </a:lnTo>
                  <a:lnTo>
                    <a:pt x="1121" y="121"/>
                  </a:lnTo>
                  <a:cubicBezTo>
                    <a:pt x="1093" y="122"/>
                    <a:pt x="1065" y="122"/>
                    <a:pt x="1037" y="122"/>
                  </a:cubicBezTo>
                  <a:cubicBezTo>
                    <a:pt x="712" y="122"/>
                    <a:pt x="390" y="80"/>
                    <a:pt x="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a:off x="2817013" y="1741869"/>
              <a:ext cx="54452" cy="45693"/>
            </a:xfrm>
            <a:custGeom>
              <a:rect b="b" l="l" r="r" t="t"/>
              <a:pathLst>
                <a:path extrusionOk="0" h="1685" w="2008">
                  <a:moveTo>
                    <a:pt x="402" y="1"/>
                  </a:moveTo>
                  <a:cubicBezTo>
                    <a:pt x="315" y="336"/>
                    <a:pt x="176" y="661"/>
                    <a:pt x="1" y="962"/>
                  </a:cubicBezTo>
                  <a:lnTo>
                    <a:pt x="1525" y="1685"/>
                  </a:lnTo>
                  <a:cubicBezTo>
                    <a:pt x="1606" y="1339"/>
                    <a:pt x="1774" y="1022"/>
                    <a:pt x="2007" y="763"/>
                  </a:cubicBezTo>
                  <a:lnTo>
                    <a:pt x="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2488704" y="1512376"/>
              <a:ext cx="77746" cy="66872"/>
            </a:xfrm>
            <a:custGeom>
              <a:rect b="b" l="l" r="r" t="t"/>
              <a:pathLst>
                <a:path extrusionOk="0" h="2466" w="2867">
                  <a:moveTo>
                    <a:pt x="1232" y="0"/>
                  </a:moveTo>
                  <a:cubicBezTo>
                    <a:pt x="556" y="3"/>
                    <a:pt x="1" y="553"/>
                    <a:pt x="1" y="1234"/>
                  </a:cubicBezTo>
                  <a:cubicBezTo>
                    <a:pt x="1" y="1915"/>
                    <a:pt x="551" y="2465"/>
                    <a:pt x="1232" y="2465"/>
                  </a:cubicBezTo>
                  <a:cubicBezTo>
                    <a:pt x="2866" y="2400"/>
                    <a:pt x="2866" y="63"/>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2585594" y="1745937"/>
              <a:ext cx="51116" cy="47401"/>
            </a:xfrm>
            <a:custGeom>
              <a:rect b="b" l="l" r="r" t="t"/>
              <a:pathLst>
                <a:path extrusionOk="0" h="1748" w="1885">
                  <a:moveTo>
                    <a:pt x="1444" y="0"/>
                  </a:moveTo>
                  <a:lnTo>
                    <a:pt x="1" y="825"/>
                  </a:lnTo>
                  <a:cubicBezTo>
                    <a:pt x="221" y="1092"/>
                    <a:pt x="388" y="1407"/>
                    <a:pt x="485" y="1747"/>
                  </a:cubicBezTo>
                  <a:lnTo>
                    <a:pt x="1884" y="946"/>
                  </a:lnTo>
                  <a:cubicBezTo>
                    <a:pt x="1695" y="652"/>
                    <a:pt x="1549" y="335"/>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2673888" y="1897576"/>
              <a:ext cx="80647" cy="69367"/>
            </a:xfrm>
            <a:custGeom>
              <a:rect b="b" l="l" r="r" t="t"/>
              <a:pathLst>
                <a:path extrusionOk="0" h="2558" w="2974">
                  <a:moveTo>
                    <a:pt x="1276" y="0"/>
                  </a:moveTo>
                  <a:cubicBezTo>
                    <a:pt x="572" y="3"/>
                    <a:pt x="1" y="577"/>
                    <a:pt x="1" y="1281"/>
                  </a:cubicBezTo>
                  <a:cubicBezTo>
                    <a:pt x="1" y="1989"/>
                    <a:pt x="572" y="2557"/>
                    <a:pt x="1276" y="2557"/>
                  </a:cubicBezTo>
                  <a:cubicBezTo>
                    <a:pt x="2974" y="2489"/>
                    <a:pt x="2974" y="69"/>
                    <a:pt x="1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2"/>
          <p:cNvSpPr txBox="1"/>
          <p:nvPr>
            <p:ph type="title"/>
          </p:nvPr>
        </p:nvSpPr>
        <p:spPr>
          <a:xfrm>
            <a:off x="2078950" y="936750"/>
            <a:ext cx="4986000" cy="3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b="1" lang="en"/>
              <a:t>WORDS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3"/>
          <p:cNvSpPr/>
          <p:nvPr/>
        </p:nvSpPr>
        <p:spPr>
          <a:xfrm>
            <a:off x="3319850" y="1612034"/>
            <a:ext cx="2504100" cy="250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dk1"/>
                </a:solidFill>
                <a:latin typeface="Khand"/>
                <a:ea typeface="Khand"/>
                <a:cs typeface="Khand"/>
                <a:sym typeface="Khand"/>
              </a:rPr>
              <a:t>PESTLE</a:t>
            </a:r>
            <a:endParaRPr b="1" sz="3100">
              <a:solidFill>
                <a:schemeClr val="dk1"/>
              </a:solidFill>
              <a:latin typeface="Khand"/>
              <a:ea typeface="Khand"/>
              <a:cs typeface="Khand"/>
              <a:sym typeface="Khand"/>
            </a:endParaRPr>
          </a:p>
        </p:txBody>
      </p:sp>
      <p:sp>
        <p:nvSpPr>
          <p:cNvPr id="652" name="Google Shape;652;p53"/>
          <p:cNvSpPr/>
          <p:nvPr/>
        </p:nvSpPr>
        <p:spPr>
          <a:xfrm>
            <a:off x="5487700" y="2548775"/>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S</a:t>
            </a:r>
            <a:endParaRPr b="1" sz="2200">
              <a:solidFill>
                <a:schemeClr val="dk1"/>
              </a:solidFill>
              <a:latin typeface="Khand"/>
              <a:ea typeface="Khand"/>
              <a:cs typeface="Khand"/>
              <a:sym typeface="Khand"/>
            </a:endParaRPr>
          </a:p>
        </p:txBody>
      </p:sp>
      <p:sp>
        <p:nvSpPr>
          <p:cNvPr id="653" name="Google Shape;653;p53"/>
          <p:cNvSpPr/>
          <p:nvPr/>
        </p:nvSpPr>
        <p:spPr>
          <a:xfrm>
            <a:off x="3029200" y="2548775"/>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E</a:t>
            </a:r>
            <a:endParaRPr b="1" sz="2200">
              <a:solidFill>
                <a:schemeClr val="dk1"/>
              </a:solidFill>
              <a:latin typeface="Khand"/>
              <a:ea typeface="Khand"/>
              <a:cs typeface="Khand"/>
              <a:sym typeface="Khand"/>
            </a:endParaRPr>
          </a:p>
        </p:txBody>
      </p:sp>
      <p:sp>
        <p:nvSpPr>
          <p:cNvPr id="654" name="Google Shape;654;p53"/>
          <p:cNvSpPr/>
          <p:nvPr/>
        </p:nvSpPr>
        <p:spPr>
          <a:xfrm>
            <a:off x="3562600" y="369075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L</a:t>
            </a:r>
            <a:endParaRPr b="1" sz="2200">
              <a:solidFill>
                <a:schemeClr val="dk1"/>
              </a:solidFill>
              <a:latin typeface="Khand"/>
              <a:ea typeface="Khand"/>
              <a:cs typeface="Khand"/>
              <a:sym typeface="Khand"/>
            </a:endParaRPr>
          </a:p>
        </p:txBody>
      </p:sp>
      <p:sp>
        <p:nvSpPr>
          <p:cNvPr id="655" name="Google Shape;655;p53"/>
          <p:cNvSpPr/>
          <p:nvPr/>
        </p:nvSpPr>
        <p:spPr>
          <a:xfrm>
            <a:off x="4954300" y="369075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T</a:t>
            </a:r>
            <a:endParaRPr b="1" sz="2200">
              <a:solidFill>
                <a:schemeClr val="dk1"/>
              </a:solidFill>
              <a:latin typeface="Khand"/>
              <a:ea typeface="Khand"/>
              <a:cs typeface="Khand"/>
              <a:sym typeface="Khand"/>
            </a:endParaRPr>
          </a:p>
        </p:txBody>
      </p:sp>
      <p:sp>
        <p:nvSpPr>
          <p:cNvPr id="656" name="Google Shape;656;p53"/>
          <p:cNvSpPr/>
          <p:nvPr/>
        </p:nvSpPr>
        <p:spPr>
          <a:xfrm>
            <a:off x="3562600" y="140680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P</a:t>
            </a:r>
            <a:endParaRPr b="1" sz="2200">
              <a:solidFill>
                <a:schemeClr val="dk1"/>
              </a:solidFill>
              <a:latin typeface="Khand"/>
              <a:ea typeface="Khand"/>
              <a:cs typeface="Khand"/>
              <a:sym typeface="Khand"/>
            </a:endParaRPr>
          </a:p>
        </p:txBody>
      </p:sp>
      <p:sp>
        <p:nvSpPr>
          <p:cNvPr id="657" name="Google Shape;657;p5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STRONG BUSINESS </a:t>
            </a:r>
            <a:r>
              <a:rPr b="1" lang="en"/>
              <a:t>PLAN</a:t>
            </a:r>
            <a:endParaRPr b="1"/>
          </a:p>
        </p:txBody>
      </p:sp>
      <p:sp>
        <p:nvSpPr>
          <p:cNvPr id="658" name="Google Shape;658;p53"/>
          <p:cNvSpPr txBox="1"/>
          <p:nvPr/>
        </p:nvSpPr>
        <p:spPr>
          <a:xfrm>
            <a:off x="719988" y="1409226"/>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Khand"/>
                <a:ea typeface="Khand"/>
                <a:cs typeface="Khand"/>
                <a:sym typeface="Khand"/>
              </a:rPr>
              <a:t>POLITICAL</a:t>
            </a:r>
            <a:endParaRPr b="1" sz="2200">
              <a:solidFill>
                <a:schemeClr val="dk1"/>
              </a:solidFill>
              <a:latin typeface="Khand"/>
              <a:ea typeface="Khand"/>
              <a:cs typeface="Khand"/>
              <a:sym typeface="Khand"/>
            </a:endParaRPr>
          </a:p>
        </p:txBody>
      </p:sp>
      <p:sp>
        <p:nvSpPr>
          <p:cNvPr id="659" name="Google Shape;659;p53"/>
          <p:cNvSpPr txBox="1"/>
          <p:nvPr/>
        </p:nvSpPr>
        <p:spPr>
          <a:xfrm>
            <a:off x="719994" y="1696479"/>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Mercury </a:t>
            </a:r>
            <a:r>
              <a:rPr lang="en">
                <a:solidFill>
                  <a:schemeClr val="dk1"/>
                </a:solidFill>
                <a:latin typeface="Red Hat Text"/>
                <a:ea typeface="Red Hat Text"/>
                <a:cs typeface="Red Hat Text"/>
                <a:sym typeface="Red Hat Text"/>
              </a:rPr>
              <a:t>is the closest planet to the Sun</a:t>
            </a:r>
            <a:endParaRPr>
              <a:solidFill>
                <a:schemeClr val="dk1"/>
              </a:solidFill>
              <a:latin typeface="Red Hat Text"/>
              <a:ea typeface="Red Hat Text"/>
              <a:cs typeface="Red Hat Text"/>
              <a:sym typeface="Red Hat Text"/>
            </a:endParaRPr>
          </a:p>
        </p:txBody>
      </p:sp>
      <p:sp>
        <p:nvSpPr>
          <p:cNvPr id="660" name="Google Shape;660;p53"/>
          <p:cNvSpPr txBox="1"/>
          <p:nvPr/>
        </p:nvSpPr>
        <p:spPr>
          <a:xfrm>
            <a:off x="719988" y="3693162"/>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200">
                <a:solidFill>
                  <a:schemeClr val="dk1"/>
                </a:solidFill>
                <a:latin typeface="Khand"/>
                <a:ea typeface="Khand"/>
                <a:cs typeface="Khand"/>
                <a:sym typeface="Khand"/>
              </a:rPr>
              <a:t>LEGAL</a:t>
            </a:r>
            <a:endParaRPr b="1" sz="2200">
              <a:solidFill>
                <a:schemeClr val="dk1"/>
              </a:solidFill>
              <a:latin typeface="Khand"/>
              <a:ea typeface="Khand"/>
              <a:cs typeface="Khand"/>
              <a:sym typeface="Khand"/>
            </a:endParaRPr>
          </a:p>
        </p:txBody>
      </p:sp>
      <p:sp>
        <p:nvSpPr>
          <p:cNvPr id="661" name="Google Shape;661;p53"/>
          <p:cNvSpPr txBox="1"/>
          <p:nvPr/>
        </p:nvSpPr>
        <p:spPr>
          <a:xfrm>
            <a:off x="719994" y="3980414"/>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Jupiter </a:t>
            </a:r>
            <a:r>
              <a:rPr lang="en">
                <a:solidFill>
                  <a:schemeClr val="dk1"/>
                </a:solidFill>
                <a:latin typeface="Red Hat Text"/>
                <a:ea typeface="Red Hat Text"/>
                <a:cs typeface="Red Hat Text"/>
                <a:sym typeface="Red Hat Text"/>
              </a:rPr>
              <a:t>is a gas giant and the biggest planet</a:t>
            </a:r>
            <a:endParaRPr>
              <a:solidFill>
                <a:schemeClr val="dk1"/>
              </a:solidFill>
              <a:latin typeface="Red Hat Text"/>
              <a:ea typeface="Red Hat Text"/>
              <a:cs typeface="Red Hat Text"/>
              <a:sym typeface="Red Hat Text"/>
            </a:endParaRPr>
          </a:p>
        </p:txBody>
      </p:sp>
      <p:sp>
        <p:nvSpPr>
          <p:cNvPr id="662" name="Google Shape;662;p53"/>
          <p:cNvSpPr txBox="1"/>
          <p:nvPr/>
        </p:nvSpPr>
        <p:spPr>
          <a:xfrm>
            <a:off x="719988" y="2551194"/>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Khand"/>
                <a:ea typeface="Khand"/>
                <a:cs typeface="Khand"/>
                <a:sym typeface="Khand"/>
              </a:rPr>
              <a:t>ENVIRONMENTAL</a:t>
            </a:r>
            <a:endParaRPr b="1" sz="2200">
              <a:solidFill>
                <a:schemeClr val="dk1"/>
              </a:solidFill>
              <a:latin typeface="Khand"/>
              <a:ea typeface="Khand"/>
              <a:cs typeface="Khand"/>
              <a:sym typeface="Khand"/>
            </a:endParaRPr>
          </a:p>
        </p:txBody>
      </p:sp>
      <p:sp>
        <p:nvSpPr>
          <p:cNvPr id="663" name="Google Shape;663;p53"/>
          <p:cNvSpPr txBox="1"/>
          <p:nvPr/>
        </p:nvSpPr>
        <p:spPr>
          <a:xfrm>
            <a:off x="719994" y="2838446"/>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Saturn </a:t>
            </a:r>
            <a:r>
              <a:rPr lang="en">
                <a:solidFill>
                  <a:schemeClr val="dk1"/>
                </a:solidFill>
                <a:latin typeface="Red Hat Text"/>
                <a:ea typeface="Red Hat Text"/>
                <a:cs typeface="Red Hat Text"/>
                <a:sym typeface="Red Hat Text"/>
              </a:rPr>
              <a:t>is a gas giant and has several rings</a:t>
            </a:r>
            <a:endParaRPr>
              <a:solidFill>
                <a:schemeClr val="dk1"/>
              </a:solidFill>
              <a:latin typeface="Red Hat Text"/>
              <a:ea typeface="Red Hat Text"/>
              <a:cs typeface="Red Hat Text"/>
              <a:sym typeface="Red Hat Text"/>
            </a:endParaRPr>
          </a:p>
        </p:txBody>
      </p:sp>
      <p:sp>
        <p:nvSpPr>
          <p:cNvPr id="664" name="Google Shape;664;p53"/>
          <p:cNvSpPr txBox="1"/>
          <p:nvPr/>
        </p:nvSpPr>
        <p:spPr>
          <a:xfrm>
            <a:off x="6328888" y="1409226"/>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Khand"/>
                <a:ea typeface="Khand"/>
                <a:cs typeface="Khand"/>
                <a:sym typeface="Khand"/>
              </a:rPr>
              <a:t>ECONOMICAL</a:t>
            </a:r>
            <a:endParaRPr b="1" sz="2200">
              <a:solidFill>
                <a:schemeClr val="dk1"/>
              </a:solidFill>
              <a:latin typeface="Khand"/>
              <a:ea typeface="Khand"/>
              <a:cs typeface="Khand"/>
              <a:sym typeface="Khand"/>
            </a:endParaRPr>
          </a:p>
        </p:txBody>
      </p:sp>
      <p:sp>
        <p:nvSpPr>
          <p:cNvPr id="665" name="Google Shape;665;p53"/>
          <p:cNvSpPr txBox="1"/>
          <p:nvPr/>
        </p:nvSpPr>
        <p:spPr>
          <a:xfrm>
            <a:off x="6328894" y="1696479"/>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Venus </a:t>
            </a:r>
            <a:r>
              <a:rPr lang="en">
                <a:solidFill>
                  <a:schemeClr val="dk1"/>
                </a:solidFill>
                <a:latin typeface="Red Hat Text"/>
                <a:ea typeface="Red Hat Text"/>
                <a:cs typeface="Red Hat Text"/>
                <a:sym typeface="Red Hat Text"/>
              </a:rPr>
              <a:t>is the second planet from the Sun</a:t>
            </a:r>
            <a:endParaRPr>
              <a:solidFill>
                <a:schemeClr val="dk1"/>
              </a:solidFill>
              <a:latin typeface="Red Hat Text"/>
              <a:ea typeface="Red Hat Text"/>
              <a:cs typeface="Red Hat Text"/>
              <a:sym typeface="Red Hat Text"/>
            </a:endParaRPr>
          </a:p>
        </p:txBody>
      </p:sp>
      <p:sp>
        <p:nvSpPr>
          <p:cNvPr id="666" name="Google Shape;666;p53"/>
          <p:cNvSpPr txBox="1"/>
          <p:nvPr/>
        </p:nvSpPr>
        <p:spPr>
          <a:xfrm>
            <a:off x="6328888" y="3693162"/>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Khand"/>
                <a:ea typeface="Khand"/>
                <a:cs typeface="Khand"/>
                <a:sym typeface="Khand"/>
              </a:rPr>
              <a:t>TECHNOLOGICAL</a:t>
            </a:r>
            <a:endParaRPr b="1" sz="2200">
              <a:solidFill>
                <a:schemeClr val="dk1"/>
              </a:solidFill>
              <a:latin typeface="Khand"/>
              <a:ea typeface="Khand"/>
              <a:cs typeface="Khand"/>
              <a:sym typeface="Khand"/>
            </a:endParaRPr>
          </a:p>
        </p:txBody>
      </p:sp>
      <p:sp>
        <p:nvSpPr>
          <p:cNvPr id="667" name="Google Shape;667;p53"/>
          <p:cNvSpPr txBox="1"/>
          <p:nvPr/>
        </p:nvSpPr>
        <p:spPr>
          <a:xfrm>
            <a:off x="6328894" y="3980414"/>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Despite being red, </a:t>
            </a:r>
            <a:r>
              <a:rPr b="1" lang="en">
                <a:solidFill>
                  <a:schemeClr val="dk1"/>
                </a:solidFill>
                <a:latin typeface="Red Hat Text"/>
                <a:ea typeface="Red Hat Text"/>
                <a:cs typeface="Red Hat Text"/>
                <a:sym typeface="Red Hat Text"/>
              </a:rPr>
              <a:t>Mars </a:t>
            </a:r>
            <a:r>
              <a:rPr lang="en">
                <a:solidFill>
                  <a:schemeClr val="dk1"/>
                </a:solidFill>
                <a:latin typeface="Red Hat Text"/>
                <a:ea typeface="Red Hat Text"/>
                <a:cs typeface="Red Hat Text"/>
                <a:sym typeface="Red Hat Text"/>
              </a:rPr>
              <a:t>is actually a cold place</a:t>
            </a:r>
            <a:endParaRPr>
              <a:solidFill>
                <a:schemeClr val="dk1"/>
              </a:solidFill>
              <a:latin typeface="Red Hat Text"/>
              <a:ea typeface="Red Hat Text"/>
              <a:cs typeface="Red Hat Text"/>
              <a:sym typeface="Red Hat Text"/>
            </a:endParaRPr>
          </a:p>
        </p:txBody>
      </p:sp>
      <p:sp>
        <p:nvSpPr>
          <p:cNvPr id="668" name="Google Shape;668;p53"/>
          <p:cNvSpPr txBox="1"/>
          <p:nvPr/>
        </p:nvSpPr>
        <p:spPr>
          <a:xfrm>
            <a:off x="6328888" y="2551194"/>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Khand"/>
                <a:ea typeface="Khand"/>
                <a:cs typeface="Khand"/>
                <a:sym typeface="Khand"/>
              </a:rPr>
              <a:t>SOCIAL</a:t>
            </a:r>
            <a:endParaRPr b="1" sz="2200">
              <a:solidFill>
                <a:schemeClr val="dk1"/>
              </a:solidFill>
              <a:latin typeface="Khand"/>
              <a:ea typeface="Khand"/>
              <a:cs typeface="Khand"/>
              <a:sym typeface="Khand"/>
            </a:endParaRPr>
          </a:p>
        </p:txBody>
      </p:sp>
      <p:sp>
        <p:nvSpPr>
          <p:cNvPr id="669" name="Google Shape;669;p53"/>
          <p:cNvSpPr txBox="1"/>
          <p:nvPr/>
        </p:nvSpPr>
        <p:spPr>
          <a:xfrm>
            <a:off x="6328894" y="2838446"/>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Earth </a:t>
            </a:r>
            <a:r>
              <a:rPr lang="en">
                <a:solidFill>
                  <a:schemeClr val="dk1"/>
                </a:solidFill>
                <a:latin typeface="Red Hat Text"/>
                <a:ea typeface="Red Hat Text"/>
                <a:cs typeface="Red Hat Text"/>
                <a:sym typeface="Red Hat Text"/>
              </a:rPr>
              <a:t>is the third planet from the Sun</a:t>
            </a:r>
            <a:endParaRPr>
              <a:solidFill>
                <a:schemeClr val="dk1"/>
              </a:solidFill>
              <a:latin typeface="Red Hat Text"/>
              <a:ea typeface="Red Hat Text"/>
              <a:cs typeface="Red Hat Text"/>
              <a:sym typeface="Red Hat Text"/>
            </a:endParaRPr>
          </a:p>
        </p:txBody>
      </p:sp>
      <p:sp>
        <p:nvSpPr>
          <p:cNvPr id="670" name="Google Shape;670;p53"/>
          <p:cNvSpPr/>
          <p:nvPr/>
        </p:nvSpPr>
        <p:spPr>
          <a:xfrm>
            <a:off x="4954300" y="140680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E</a:t>
            </a:r>
            <a:endParaRPr b="1" sz="2200">
              <a:solidFill>
                <a:schemeClr val="dk1"/>
              </a:solidFill>
              <a:latin typeface="Khand"/>
              <a:ea typeface="Khand"/>
              <a:cs typeface="Khand"/>
              <a:sym typeface="Kh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STRONG BUSINESS </a:t>
            </a:r>
            <a:r>
              <a:rPr b="1" lang="en"/>
              <a:t>CASE</a:t>
            </a:r>
            <a:endParaRPr b="1"/>
          </a:p>
        </p:txBody>
      </p:sp>
      <p:sp>
        <p:nvSpPr>
          <p:cNvPr id="676" name="Google Shape;676;p54"/>
          <p:cNvSpPr txBox="1"/>
          <p:nvPr/>
        </p:nvSpPr>
        <p:spPr>
          <a:xfrm>
            <a:off x="720000" y="1238299"/>
            <a:ext cx="3773700" cy="50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CASH FLOW (USD$ </a:t>
            </a:r>
            <a:r>
              <a:rPr b="1" lang="en" sz="2200">
                <a:solidFill>
                  <a:schemeClr val="dk1"/>
                </a:solidFill>
                <a:latin typeface="Khand"/>
                <a:ea typeface="Khand"/>
                <a:cs typeface="Khand"/>
                <a:sym typeface="Khand"/>
              </a:rPr>
              <a:t>MILLION</a:t>
            </a:r>
            <a:r>
              <a:rPr lang="en" sz="2200">
                <a:solidFill>
                  <a:schemeClr val="dk1"/>
                </a:solidFill>
                <a:latin typeface="Khand"/>
                <a:ea typeface="Khand"/>
                <a:cs typeface="Khand"/>
                <a:sym typeface="Khand"/>
              </a:rPr>
              <a:t>)</a:t>
            </a:r>
            <a:endParaRPr sz="2200">
              <a:solidFill>
                <a:schemeClr val="dk1"/>
              </a:solidFill>
              <a:latin typeface="Khand"/>
              <a:ea typeface="Khand"/>
              <a:cs typeface="Khand"/>
              <a:sym typeface="Khand"/>
            </a:endParaRPr>
          </a:p>
        </p:txBody>
      </p:sp>
      <p:sp>
        <p:nvSpPr>
          <p:cNvPr id="677" name="Google Shape;677;p54"/>
          <p:cNvSpPr txBox="1"/>
          <p:nvPr/>
        </p:nvSpPr>
        <p:spPr>
          <a:xfrm>
            <a:off x="720025" y="1754175"/>
            <a:ext cx="1259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2022</a:t>
            </a:r>
            <a:r>
              <a:rPr lang="en">
                <a:solidFill>
                  <a:schemeClr val="dk1"/>
                </a:solidFill>
                <a:latin typeface="Red Hat Text"/>
                <a:ea typeface="Red Hat Text"/>
                <a:cs typeface="Red Hat Text"/>
                <a:sym typeface="Red Hat Text"/>
              </a:rPr>
              <a:t> - 15M</a:t>
            </a:r>
            <a:endParaRPr>
              <a:solidFill>
                <a:schemeClr val="dk1"/>
              </a:solidFill>
              <a:latin typeface="Red Hat Text"/>
              <a:ea typeface="Red Hat Text"/>
              <a:cs typeface="Red Hat Text"/>
              <a:sym typeface="Red Hat Text"/>
            </a:endParaRPr>
          </a:p>
        </p:txBody>
      </p:sp>
      <p:sp>
        <p:nvSpPr>
          <p:cNvPr id="678" name="Google Shape;678;p54"/>
          <p:cNvSpPr txBox="1"/>
          <p:nvPr/>
        </p:nvSpPr>
        <p:spPr>
          <a:xfrm>
            <a:off x="720025" y="2137875"/>
            <a:ext cx="1259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2023</a:t>
            </a:r>
            <a:r>
              <a:rPr lang="en">
                <a:solidFill>
                  <a:schemeClr val="dk1"/>
                </a:solidFill>
                <a:latin typeface="Red Hat Text"/>
                <a:ea typeface="Red Hat Text"/>
                <a:cs typeface="Red Hat Text"/>
                <a:sym typeface="Red Hat Text"/>
              </a:rPr>
              <a:t> - 06M</a:t>
            </a:r>
            <a:endParaRPr>
              <a:solidFill>
                <a:schemeClr val="dk1"/>
              </a:solidFill>
              <a:latin typeface="Red Hat Text"/>
              <a:ea typeface="Red Hat Text"/>
              <a:cs typeface="Red Hat Text"/>
              <a:sym typeface="Red Hat Text"/>
            </a:endParaRPr>
          </a:p>
        </p:txBody>
      </p:sp>
      <p:sp>
        <p:nvSpPr>
          <p:cNvPr id="679" name="Google Shape;679;p54"/>
          <p:cNvSpPr txBox="1"/>
          <p:nvPr/>
        </p:nvSpPr>
        <p:spPr>
          <a:xfrm>
            <a:off x="720025" y="2521575"/>
            <a:ext cx="1259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2024</a:t>
            </a:r>
            <a:r>
              <a:rPr lang="en">
                <a:solidFill>
                  <a:schemeClr val="dk1"/>
                </a:solidFill>
                <a:latin typeface="Red Hat Text"/>
                <a:ea typeface="Red Hat Text"/>
                <a:cs typeface="Red Hat Text"/>
                <a:sym typeface="Red Hat Text"/>
              </a:rPr>
              <a:t> - 20M</a:t>
            </a:r>
            <a:endParaRPr>
              <a:solidFill>
                <a:schemeClr val="dk1"/>
              </a:solidFill>
              <a:latin typeface="Red Hat Text"/>
              <a:ea typeface="Red Hat Text"/>
              <a:cs typeface="Red Hat Text"/>
              <a:sym typeface="Red Hat Text"/>
            </a:endParaRPr>
          </a:p>
        </p:txBody>
      </p:sp>
      <p:sp>
        <p:nvSpPr>
          <p:cNvPr id="680" name="Google Shape;680;p54"/>
          <p:cNvSpPr txBox="1"/>
          <p:nvPr/>
        </p:nvSpPr>
        <p:spPr>
          <a:xfrm>
            <a:off x="720025" y="2905275"/>
            <a:ext cx="1259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2025</a:t>
            </a:r>
            <a:r>
              <a:rPr lang="en">
                <a:solidFill>
                  <a:schemeClr val="dk1"/>
                </a:solidFill>
                <a:latin typeface="Red Hat Text"/>
                <a:ea typeface="Red Hat Text"/>
                <a:cs typeface="Red Hat Text"/>
                <a:sym typeface="Red Hat Text"/>
              </a:rPr>
              <a:t> - 08M</a:t>
            </a:r>
            <a:endParaRPr>
              <a:solidFill>
                <a:schemeClr val="dk1"/>
              </a:solidFill>
              <a:latin typeface="Red Hat Text"/>
              <a:ea typeface="Red Hat Text"/>
              <a:cs typeface="Red Hat Text"/>
              <a:sym typeface="Red Hat Text"/>
            </a:endParaRPr>
          </a:p>
        </p:txBody>
      </p:sp>
      <p:sp>
        <p:nvSpPr>
          <p:cNvPr id="681" name="Google Shape;681;p54"/>
          <p:cNvSpPr/>
          <p:nvPr/>
        </p:nvSpPr>
        <p:spPr>
          <a:xfrm>
            <a:off x="2011675" y="1825575"/>
            <a:ext cx="24819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2" name="Google Shape;682;p54"/>
          <p:cNvSpPr/>
          <p:nvPr/>
        </p:nvSpPr>
        <p:spPr>
          <a:xfrm>
            <a:off x="2011675" y="1825575"/>
            <a:ext cx="5433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3" name="Google Shape;683;p54"/>
          <p:cNvSpPr/>
          <p:nvPr/>
        </p:nvSpPr>
        <p:spPr>
          <a:xfrm>
            <a:off x="2011675" y="2209275"/>
            <a:ext cx="24819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4" name="Google Shape;684;p54"/>
          <p:cNvSpPr/>
          <p:nvPr/>
        </p:nvSpPr>
        <p:spPr>
          <a:xfrm>
            <a:off x="2011675" y="2209272"/>
            <a:ext cx="2319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5" name="Google Shape;685;p54"/>
          <p:cNvSpPr/>
          <p:nvPr/>
        </p:nvSpPr>
        <p:spPr>
          <a:xfrm>
            <a:off x="2011675" y="2592975"/>
            <a:ext cx="24819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6" name="Google Shape;686;p54"/>
          <p:cNvSpPr/>
          <p:nvPr/>
        </p:nvSpPr>
        <p:spPr>
          <a:xfrm>
            <a:off x="2011675" y="2592975"/>
            <a:ext cx="6372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7" name="Google Shape;687;p54"/>
          <p:cNvSpPr/>
          <p:nvPr/>
        </p:nvSpPr>
        <p:spPr>
          <a:xfrm>
            <a:off x="2011675" y="2976675"/>
            <a:ext cx="24819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8" name="Google Shape;688;p54"/>
          <p:cNvSpPr/>
          <p:nvPr/>
        </p:nvSpPr>
        <p:spPr>
          <a:xfrm>
            <a:off x="2011675" y="2976672"/>
            <a:ext cx="2601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689" name="Google Shape;689;p54"/>
          <p:cNvSpPr txBox="1"/>
          <p:nvPr/>
        </p:nvSpPr>
        <p:spPr>
          <a:xfrm>
            <a:off x="720013" y="3329100"/>
            <a:ext cx="2011800" cy="89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INTANGIBLE </a:t>
            </a:r>
            <a:r>
              <a:rPr b="1" lang="en" sz="2200">
                <a:solidFill>
                  <a:schemeClr val="dk1"/>
                </a:solidFill>
                <a:latin typeface="Khand"/>
                <a:ea typeface="Khand"/>
                <a:cs typeface="Khand"/>
                <a:sym typeface="Khand"/>
              </a:rPr>
              <a:t>BENEFITS</a:t>
            </a:r>
            <a:endParaRPr b="1" sz="2200">
              <a:solidFill>
                <a:schemeClr val="dk1"/>
              </a:solidFill>
              <a:latin typeface="Khand"/>
              <a:ea typeface="Khand"/>
              <a:cs typeface="Khand"/>
              <a:sym typeface="Khand"/>
            </a:endParaRPr>
          </a:p>
        </p:txBody>
      </p:sp>
      <p:sp>
        <p:nvSpPr>
          <p:cNvPr id="690" name="Google Shape;690;p54"/>
          <p:cNvSpPr txBox="1"/>
          <p:nvPr/>
        </p:nvSpPr>
        <p:spPr>
          <a:xfrm>
            <a:off x="720013" y="4056000"/>
            <a:ext cx="20118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The </a:t>
            </a:r>
            <a:r>
              <a:rPr b="1" lang="en">
                <a:solidFill>
                  <a:schemeClr val="dk1"/>
                </a:solidFill>
                <a:latin typeface="Red Hat Text"/>
                <a:ea typeface="Red Hat Text"/>
                <a:cs typeface="Red Hat Text"/>
                <a:sym typeface="Red Hat Text"/>
              </a:rPr>
              <a:t>Sun </a:t>
            </a:r>
            <a:r>
              <a:rPr lang="en">
                <a:solidFill>
                  <a:schemeClr val="dk1"/>
                </a:solidFill>
                <a:latin typeface="Red Hat Text"/>
                <a:ea typeface="Red Hat Text"/>
                <a:cs typeface="Red Hat Text"/>
                <a:sym typeface="Red Hat Text"/>
              </a:rPr>
              <a:t>is the star that we all orbit</a:t>
            </a:r>
            <a:endParaRPr>
              <a:solidFill>
                <a:schemeClr val="dk1"/>
              </a:solidFill>
              <a:latin typeface="Red Hat Text"/>
              <a:ea typeface="Red Hat Text"/>
              <a:cs typeface="Red Hat Text"/>
              <a:sym typeface="Red Hat Text"/>
            </a:endParaRPr>
          </a:p>
        </p:txBody>
      </p:sp>
      <p:sp>
        <p:nvSpPr>
          <p:cNvPr id="691" name="Google Shape;691;p54"/>
          <p:cNvSpPr txBox="1"/>
          <p:nvPr/>
        </p:nvSpPr>
        <p:spPr>
          <a:xfrm>
            <a:off x="2664638" y="3329100"/>
            <a:ext cx="2011800" cy="89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STRATEGIC </a:t>
            </a:r>
            <a:r>
              <a:rPr b="1" lang="en" sz="2200">
                <a:solidFill>
                  <a:schemeClr val="dk1"/>
                </a:solidFill>
                <a:latin typeface="Khand"/>
                <a:ea typeface="Khand"/>
                <a:cs typeface="Khand"/>
                <a:sym typeface="Khand"/>
              </a:rPr>
              <a:t>ALIGNMENT</a:t>
            </a:r>
            <a:endParaRPr b="1" sz="2200">
              <a:solidFill>
                <a:schemeClr val="dk1"/>
              </a:solidFill>
              <a:latin typeface="Khand"/>
              <a:ea typeface="Khand"/>
              <a:cs typeface="Khand"/>
              <a:sym typeface="Khand"/>
            </a:endParaRPr>
          </a:p>
        </p:txBody>
      </p:sp>
      <p:sp>
        <p:nvSpPr>
          <p:cNvPr id="692" name="Google Shape;692;p54"/>
          <p:cNvSpPr txBox="1"/>
          <p:nvPr/>
        </p:nvSpPr>
        <p:spPr>
          <a:xfrm>
            <a:off x="2664638" y="4056000"/>
            <a:ext cx="20118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The </a:t>
            </a:r>
            <a:r>
              <a:rPr b="1" lang="en">
                <a:solidFill>
                  <a:schemeClr val="dk1"/>
                </a:solidFill>
                <a:latin typeface="Red Hat Text"/>
                <a:ea typeface="Red Hat Text"/>
                <a:cs typeface="Red Hat Text"/>
                <a:sym typeface="Red Hat Text"/>
              </a:rPr>
              <a:t>Moon</a:t>
            </a:r>
            <a:r>
              <a:rPr lang="en">
                <a:solidFill>
                  <a:schemeClr val="dk1"/>
                </a:solidFill>
                <a:latin typeface="Red Hat Text"/>
                <a:ea typeface="Red Hat Text"/>
                <a:cs typeface="Red Hat Text"/>
                <a:sym typeface="Red Hat Text"/>
              </a:rPr>
              <a:t> is Earth’s only natural satellite</a:t>
            </a:r>
            <a:endParaRPr>
              <a:solidFill>
                <a:schemeClr val="dk1"/>
              </a:solidFill>
              <a:latin typeface="Red Hat Text"/>
              <a:ea typeface="Red Hat Text"/>
              <a:cs typeface="Red Hat Text"/>
              <a:sym typeface="Red Hat Text"/>
            </a:endParaRPr>
          </a:p>
        </p:txBody>
      </p:sp>
      <p:graphicFrame>
        <p:nvGraphicFramePr>
          <p:cNvPr id="693" name="Google Shape;693;p54"/>
          <p:cNvGraphicFramePr/>
          <p:nvPr/>
        </p:nvGraphicFramePr>
        <p:xfrm>
          <a:off x="4650300" y="1374776"/>
          <a:ext cx="3000000" cy="3000000"/>
        </p:xfrm>
        <a:graphic>
          <a:graphicData uri="http://schemas.openxmlformats.org/drawingml/2006/table">
            <a:tbl>
              <a:tblPr>
                <a:noFill/>
                <a:tableStyleId>{3AAEE5C2-6E79-455B-9DC8-27C2E2BD57C5}</a:tableStyleId>
              </a:tblPr>
              <a:tblGrid>
                <a:gridCol w="2706000"/>
                <a:gridCol w="1067700"/>
              </a:tblGrid>
              <a:tr h="354725">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PROJECT </a:t>
                      </a:r>
                      <a:r>
                        <a:rPr b="1" lang="en" sz="2200">
                          <a:solidFill>
                            <a:schemeClr val="dk1"/>
                          </a:solidFill>
                          <a:latin typeface="Khand"/>
                          <a:ea typeface="Khand"/>
                          <a:cs typeface="Khand"/>
                          <a:sym typeface="Khand"/>
                        </a:rPr>
                        <a:t>COSTS</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USD$4M</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725">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TANGIBLE </a:t>
                      </a:r>
                      <a:r>
                        <a:rPr b="1" lang="en" sz="2200">
                          <a:solidFill>
                            <a:schemeClr val="dk1"/>
                          </a:solidFill>
                          <a:latin typeface="Khand"/>
                          <a:ea typeface="Khand"/>
                          <a:cs typeface="Khand"/>
                          <a:sym typeface="Khand"/>
                        </a:rPr>
                        <a:t>BENEFITS</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USD$15M</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725">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NET PRESENT </a:t>
                      </a:r>
                      <a:r>
                        <a:rPr b="1" lang="en" sz="2200">
                          <a:solidFill>
                            <a:schemeClr val="dk1"/>
                          </a:solidFill>
                          <a:latin typeface="Khand"/>
                          <a:ea typeface="Khand"/>
                          <a:cs typeface="Khand"/>
                          <a:sym typeface="Khand"/>
                        </a:rPr>
                        <a:t>VALUE</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USD$8M</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94" name="Google Shape;694;p54"/>
          <p:cNvSpPr txBox="1"/>
          <p:nvPr/>
        </p:nvSpPr>
        <p:spPr>
          <a:xfrm>
            <a:off x="4663828" y="2964226"/>
            <a:ext cx="2011800" cy="50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RESOURCES</a:t>
            </a:r>
            <a:endParaRPr b="1" sz="2200">
              <a:solidFill>
                <a:schemeClr val="dk1"/>
              </a:solidFill>
              <a:latin typeface="Khand"/>
              <a:ea typeface="Khand"/>
              <a:cs typeface="Khand"/>
              <a:sym typeface="Khand"/>
            </a:endParaRPr>
          </a:p>
        </p:txBody>
      </p:sp>
      <p:sp>
        <p:nvSpPr>
          <p:cNvPr id="695" name="Google Shape;695;p54"/>
          <p:cNvSpPr txBox="1"/>
          <p:nvPr/>
        </p:nvSpPr>
        <p:spPr>
          <a:xfrm>
            <a:off x="6594900" y="2964226"/>
            <a:ext cx="1829100" cy="50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CHANGE </a:t>
            </a:r>
            <a:r>
              <a:rPr b="1" lang="en" sz="2200">
                <a:solidFill>
                  <a:schemeClr val="dk1"/>
                </a:solidFill>
                <a:latin typeface="Khand"/>
                <a:ea typeface="Khand"/>
                <a:cs typeface="Khand"/>
                <a:sym typeface="Khand"/>
              </a:rPr>
              <a:t>IMPACT</a:t>
            </a:r>
            <a:endParaRPr b="1" sz="2200">
              <a:solidFill>
                <a:schemeClr val="dk1"/>
              </a:solidFill>
              <a:latin typeface="Khand"/>
              <a:ea typeface="Khand"/>
              <a:cs typeface="Khand"/>
              <a:sym typeface="Khand"/>
            </a:endParaRPr>
          </a:p>
        </p:txBody>
      </p:sp>
      <p:sp>
        <p:nvSpPr>
          <p:cNvPr id="696" name="Google Shape;696;p54"/>
          <p:cNvSpPr txBox="1"/>
          <p:nvPr/>
        </p:nvSpPr>
        <p:spPr>
          <a:xfrm>
            <a:off x="4663828" y="4055950"/>
            <a:ext cx="20118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Ceres </a:t>
            </a:r>
            <a:r>
              <a:rPr lang="en">
                <a:solidFill>
                  <a:schemeClr val="dk1"/>
                </a:solidFill>
                <a:latin typeface="Red Hat Text"/>
                <a:ea typeface="Red Hat Text"/>
                <a:cs typeface="Red Hat Text"/>
                <a:sym typeface="Red Hat Text"/>
              </a:rPr>
              <a:t>is in the main asteroid belt</a:t>
            </a:r>
            <a:endParaRPr>
              <a:solidFill>
                <a:schemeClr val="dk1"/>
              </a:solidFill>
              <a:latin typeface="Red Hat Text"/>
              <a:ea typeface="Red Hat Text"/>
              <a:cs typeface="Red Hat Text"/>
              <a:sym typeface="Red Hat Text"/>
            </a:endParaRPr>
          </a:p>
        </p:txBody>
      </p:sp>
      <p:sp>
        <p:nvSpPr>
          <p:cNvPr id="697" name="Google Shape;697;p54"/>
          <p:cNvSpPr txBox="1"/>
          <p:nvPr/>
        </p:nvSpPr>
        <p:spPr>
          <a:xfrm>
            <a:off x="6594900" y="3429850"/>
            <a:ext cx="1052700" cy="38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ed Hat Text"/>
                <a:ea typeface="Red Hat Text"/>
                <a:cs typeface="Red Hat Text"/>
                <a:sym typeface="Red Hat Text"/>
              </a:rPr>
              <a:t>Low</a:t>
            </a:r>
            <a:endParaRPr>
              <a:solidFill>
                <a:schemeClr val="dk1"/>
              </a:solidFill>
              <a:latin typeface="Red Hat Text"/>
              <a:ea typeface="Red Hat Text"/>
              <a:cs typeface="Red Hat Text"/>
              <a:sym typeface="Red Hat Text"/>
            </a:endParaRPr>
          </a:p>
        </p:txBody>
      </p:sp>
      <p:sp>
        <p:nvSpPr>
          <p:cNvPr id="698" name="Google Shape;698;p54"/>
          <p:cNvSpPr txBox="1"/>
          <p:nvPr/>
        </p:nvSpPr>
        <p:spPr>
          <a:xfrm>
            <a:off x="6594900" y="4219800"/>
            <a:ext cx="1052700" cy="38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p:txBody>
      </p:sp>
      <p:sp>
        <p:nvSpPr>
          <p:cNvPr id="699" name="Google Shape;699;p54"/>
          <p:cNvSpPr txBox="1"/>
          <p:nvPr/>
        </p:nvSpPr>
        <p:spPr>
          <a:xfrm>
            <a:off x="6594900" y="3824825"/>
            <a:ext cx="1052700" cy="38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Red Hat Text"/>
                <a:ea typeface="Red Hat Text"/>
                <a:cs typeface="Red Hat Text"/>
                <a:sym typeface="Red Hat Text"/>
              </a:rPr>
              <a:t>Medium</a:t>
            </a:r>
            <a:endParaRPr>
              <a:solidFill>
                <a:schemeClr val="dk1"/>
              </a:solidFill>
              <a:latin typeface="Red Hat Text"/>
              <a:ea typeface="Red Hat Text"/>
              <a:cs typeface="Red Hat Text"/>
              <a:sym typeface="Red Hat Text"/>
            </a:endParaRPr>
          </a:p>
        </p:txBody>
      </p:sp>
      <p:sp>
        <p:nvSpPr>
          <p:cNvPr id="700" name="Google Shape;700;p54"/>
          <p:cNvSpPr/>
          <p:nvPr/>
        </p:nvSpPr>
        <p:spPr>
          <a:xfrm>
            <a:off x="7856800" y="3501253"/>
            <a:ext cx="244200" cy="24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701" name="Google Shape;701;p54"/>
          <p:cNvSpPr/>
          <p:nvPr/>
        </p:nvSpPr>
        <p:spPr>
          <a:xfrm>
            <a:off x="7856800" y="3896228"/>
            <a:ext cx="244200" cy="240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702" name="Google Shape;702;p54"/>
          <p:cNvSpPr/>
          <p:nvPr/>
        </p:nvSpPr>
        <p:spPr>
          <a:xfrm>
            <a:off x="7856800" y="4291203"/>
            <a:ext cx="244200" cy="240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sp>
        <p:nvSpPr>
          <p:cNvPr id="703" name="Google Shape;703;p54"/>
          <p:cNvSpPr/>
          <p:nvPr/>
        </p:nvSpPr>
        <p:spPr>
          <a:xfrm>
            <a:off x="5336728" y="3429996"/>
            <a:ext cx="666000" cy="657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dk1"/>
              </a:solidFill>
              <a:latin typeface="Fjalla One"/>
              <a:ea typeface="Fjalla One"/>
              <a:cs typeface="Fjalla One"/>
              <a:sym typeface="Fjalla One"/>
            </a:endParaRPr>
          </a:p>
        </p:txBody>
      </p:sp>
      <p:grpSp>
        <p:nvGrpSpPr>
          <p:cNvPr id="704" name="Google Shape;704;p54"/>
          <p:cNvGrpSpPr/>
          <p:nvPr/>
        </p:nvGrpSpPr>
        <p:grpSpPr>
          <a:xfrm>
            <a:off x="5441956" y="3543252"/>
            <a:ext cx="455545" cy="434961"/>
            <a:chOff x="5458125" y="2764190"/>
            <a:chExt cx="455545" cy="434961"/>
          </a:xfrm>
        </p:grpSpPr>
        <p:sp>
          <p:nvSpPr>
            <p:cNvPr id="705" name="Google Shape;705;p54"/>
            <p:cNvSpPr/>
            <p:nvPr/>
          </p:nvSpPr>
          <p:spPr>
            <a:xfrm>
              <a:off x="5568845" y="2894081"/>
              <a:ext cx="205252" cy="176318"/>
            </a:xfrm>
            <a:custGeom>
              <a:rect b="b" l="l" r="r" t="t"/>
              <a:pathLst>
                <a:path extrusionOk="0" h="6502" w="7569">
                  <a:moveTo>
                    <a:pt x="4317" y="1265"/>
                  </a:moveTo>
                  <a:cubicBezTo>
                    <a:pt x="5289" y="1265"/>
                    <a:pt x="6260" y="1927"/>
                    <a:pt x="6314" y="3251"/>
                  </a:cubicBezTo>
                  <a:cubicBezTo>
                    <a:pt x="6314" y="4354"/>
                    <a:pt x="5420" y="5250"/>
                    <a:pt x="4315" y="5250"/>
                  </a:cubicBezTo>
                  <a:cubicBezTo>
                    <a:pt x="3215" y="5250"/>
                    <a:pt x="2319" y="4351"/>
                    <a:pt x="2319" y="3251"/>
                  </a:cubicBezTo>
                  <a:cubicBezTo>
                    <a:pt x="2374" y="1927"/>
                    <a:pt x="3346" y="1265"/>
                    <a:pt x="4317" y="1265"/>
                  </a:cubicBezTo>
                  <a:close/>
                  <a:moveTo>
                    <a:pt x="4315" y="0"/>
                  </a:moveTo>
                  <a:cubicBezTo>
                    <a:pt x="1" y="181"/>
                    <a:pt x="3" y="6326"/>
                    <a:pt x="4315" y="6502"/>
                  </a:cubicBezTo>
                  <a:cubicBezTo>
                    <a:pt x="6109" y="6502"/>
                    <a:pt x="7568" y="5045"/>
                    <a:pt x="7568" y="3251"/>
                  </a:cubicBezTo>
                  <a:cubicBezTo>
                    <a:pt x="7568" y="1457"/>
                    <a:pt x="6107" y="0"/>
                    <a:pt x="4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5699252" y="2813380"/>
              <a:ext cx="214418" cy="337993"/>
            </a:xfrm>
            <a:custGeom>
              <a:rect b="b" l="l" r="r" t="t"/>
              <a:pathLst>
                <a:path extrusionOk="0" h="12464" w="7907">
                  <a:moveTo>
                    <a:pt x="1" y="1"/>
                  </a:moveTo>
                  <a:lnTo>
                    <a:pt x="1" y="2017"/>
                  </a:lnTo>
                  <a:cubicBezTo>
                    <a:pt x="1947" y="2243"/>
                    <a:pt x="3493" y="3791"/>
                    <a:pt x="3718" y="5732"/>
                  </a:cubicBezTo>
                  <a:lnTo>
                    <a:pt x="5787" y="5732"/>
                  </a:lnTo>
                  <a:cubicBezTo>
                    <a:pt x="6455" y="5755"/>
                    <a:pt x="6466" y="6688"/>
                    <a:pt x="5800" y="6722"/>
                  </a:cubicBezTo>
                  <a:lnTo>
                    <a:pt x="3718" y="6722"/>
                  </a:lnTo>
                  <a:cubicBezTo>
                    <a:pt x="3490" y="8666"/>
                    <a:pt x="1942" y="10211"/>
                    <a:pt x="1" y="10439"/>
                  </a:cubicBezTo>
                  <a:lnTo>
                    <a:pt x="1" y="12464"/>
                  </a:lnTo>
                  <a:cubicBezTo>
                    <a:pt x="4988" y="12215"/>
                    <a:pt x="7354" y="7539"/>
                    <a:pt x="7846" y="6434"/>
                  </a:cubicBezTo>
                  <a:cubicBezTo>
                    <a:pt x="7906" y="6303"/>
                    <a:pt x="7901" y="6151"/>
                    <a:pt x="7844" y="6020"/>
                  </a:cubicBezTo>
                  <a:cubicBezTo>
                    <a:pt x="7359" y="4951"/>
                    <a:pt x="4981" y="33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5658495" y="2954878"/>
              <a:ext cx="54859" cy="54588"/>
            </a:xfrm>
            <a:custGeom>
              <a:rect b="b" l="l" r="r" t="t"/>
              <a:pathLst>
                <a:path extrusionOk="0" h="2013" w="2023">
                  <a:moveTo>
                    <a:pt x="1009" y="0"/>
                  </a:moveTo>
                  <a:cubicBezTo>
                    <a:pt x="454" y="0"/>
                    <a:pt x="0" y="454"/>
                    <a:pt x="0" y="1009"/>
                  </a:cubicBezTo>
                  <a:cubicBezTo>
                    <a:pt x="29" y="1678"/>
                    <a:pt x="520" y="2013"/>
                    <a:pt x="1012" y="2013"/>
                  </a:cubicBezTo>
                  <a:cubicBezTo>
                    <a:pt x="1503" y="2013"/>
                    <a:pt x="1994" y="1678"/>
                    <a:pt x="2023" y="1009"/>
                  </a:cubicBezTo>
                  <a:cubicBezTo>
                    <a:pt x="2017" y="454"/>
                    <a:pt x="1567"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p:nvPr/>
          </p:nvSpPr>
          <p:spPr>
            <a:xfrm>
              <a:off x="5458125" y="2813109"/>
              <a:ext cx="214391" cy="338047"/>
            </a:xfrm>
            <a:custGeom>
              <a:rect b="b" l="l" r="r" t="t"/>
              <a:pathLst>
                <a:path extrusionOk="0" h="12466" w="7906">
                  <a:moveTo>
                    <a:pt x="7905" y="0"/>
                  </a:moveTo>
                  <a:cubicBezTo>
                    <a:pt x="2918" y="249"/>
                    <a:pt x="550" y="4925"/>
                    <a:pt x="60" y="6030"/>
                  </a:cubicBezTo>
                  <a:cubicBezTo>
                    <a:pt x="0" y="6161"/>
                    <a:pt x="0" y="6313"/>
                    <a:pt x="63" y="6444"/>
                  </a:cubicBezTo>
                  <a:cubicBezTo>
                    <a:pt x="550" y="7513"/>
                    <a:pt x="2923" y="12133"/>
                    <a:pt x="7905" y="12466"/>
                  </a:cubicBezTo>
                  <a:lnTo>
                    <a:pt x="7905" y="10449"/>
                  </a:lnTo>
                  <a:cubicBezTo>
                    <a:pt x="5959" y="10221"/>
                    <a:pt x="4414" y="8676"/>
                    <a:pt x="4189" y="6732"/>
                  </a:cubicBezTo>
                  <a:lnTo>
                    <a:pt x="2119" y="6732"/>
                  </a:lnTo>
                  <a:cubicBezTo>
                    <a:pt x="1451" y="6708"/>
                    <a:pt x="1441" y="5776"/>
                    <a:pt x="2106" y="5742"/>
                  </a:cubicBezTo>
                  <a:lnTo>
                    <a:pt x="4189" y="5742"/>
                  </a:lnTo>
                  <a:cubicBezTo>
                    <a:pt x="4414" y="3798"/>
                    <a:pt x="5962" y="2253"/>
                    <a:pt x="7905" y="2027"/>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5672487" y="2764190"/>
              <a:ext cx="26792" cy="49218"/>
            </a:xfrm>
            <a:custGeom>
              <a:rect b="b" l="l" r="r" t="t"/>
              <a:pathLst>
                <a:path extrusionOk="0" h="1815" w="988">
                  <a:moveTo>
                    <a:pt x="494" y="1"/>
                  </a:moveTo>
                  <a:cubicBezTo>
                    <a:pt x="254" y="1"/>
                    <a:pt x="14" y="164"/>
                    <a:pt x="0" y="492"/>
                  </a:cubicBezTo>
                  <a:lnTo>
                    <a:pt x="0" y="1804"/>
                  </a:lnTo>
                  <a:cubicBezTo>
                    <a:pt x="135" y="1798"/>
                    <a:pt x="273" y="1794"/>
                    <a:pt x="411" y="1794"/>
                  </a:cubicBezTo>
                  <a:cubicBezTo>
                    <a:pt x="606" y="1794"/>
                    <a:pt x="801" y="1801"/>
                    <a:pt x="988" y="1815"/>
                  </a:cubicBezTo>
                  <a:lnTo>
                    <a:pt x="988" y="492"/>
                  </a:lnTo>
                  <a:cubicBezTo>
                    <a:pt x="975" y="164"/>
                    <a:pt x="735" y="1"/>
                    <a:pt x="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5672487" y="3151207"/>
              <a:ext cx="26792" cy="47944"/>
            </a:xfrm>
            <a:custGeom>
              <a:rect b="b" l="l" r="r" t="t"/>
              <a:pathLst>
                <a:path extrusionOk="0" h="1768" w="988">
                  <a:moveTo>
                    <a:pt x="0" y="0"/>
                  </a:moveTo>
                  <a:lnTo>
                    <a:pt x="0" y="1276"/>
                  </a:lnTo>
                  <a:cubicBezTo>
                    <a:pt x="14" y="1604"/>
                    <a:pt x="254" y="1767"/>
                    <a:pt x="494" y="1767"/>
                  </a:cubicBezTo>
                  <a:cubicBezTo>
                    <a:pt x="735" y="1767"/>
                    <a:pt x="975" y="1604"/>
                    <a:pt x="988" y="1276"/>
                  </a:cubicBezTo>
                  <a:lnTo>
                    <a:pt x="988" y="11"/>
                  </a:lnTo>
                  <a:cubicBezTo>
                    <a:pt x="853" y="17"/>
                    <a:pt x="714" y="21"/>
                    <a:pt x="576" y="21"/>
                  </a:cubicBezTo>
                  <a:cubicBezTo>
                    <a:pt x="382" y="21"/>
                    <a:pt x="187" y="1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t>
            </a:r>
            <a:r>
              <a:rPr b="1" lang="en"/>
              <a:t>MODEL</a:t>
            </a:r>
            <a:endParaRPr b="1"/>
          </a:p>
        </p:txBody>
      </p:sp>
      <p:graphicFrame>
        <p:nvGraphicFramePr>
          <p:cNvPr id="716" name="Google Shape;716;p55"/>
          <p:cNvGraphicFramePr/>
          <p:nvPr/>
        </p:nvGraphicFramePr>
        <p:xfrm>
          <a:off x="720000" y="1306617"/>
          <a:ext cx="3000000" cy="3000000"/>
        </p:xfrm>
        <a:graphic>
          <a:graphicData uri="http://schemas.openxmlformats.org/drawingml/2006/table">
            <a:tbl>
              <a:tblPr>
                <a:noFill/>
                <a:tableStyleId>{3AAEE5C2-6E79-455B-9DC8-27C2E2BD57C5}</a:tableStyleId>
              </a:tblPr>
              <a:tblGrid>
                <a:gridCol w="1323200"/>
                <a:gridCol w="797600"/>
                <a:gridCol w="797600"/>
                <a:gridCol w="797600"/>
                <a:gridCol w="797600"/>
                <a:gridCol w="797600"/>
                <a:gridCol w="797600"/>
                <a:gridCol w="797600"/>
                <a:gridCol w="797600"/>
              </a:tblGrid>
              <a:tr h="365725">
                <a:tc>
                  <a:txBody>
                    <a:bodyPr/>
                    <a:lstStyle/>
                    <a:p>
                      <a:pPr indent="0" lvl="0" marL="0" rtl="0" algn="ctr">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HISTORICAL RESULTS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FORECAST PERIOD</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INC MODEL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2018</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2019</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2020</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2021</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2022</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2023</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2024</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Khand"/>
                          <a:ea typeface="Khand"/>
                          <a:cs typeface="Khand"/>
                          <a:sym typeface="Khand"/>
                        </a:rPr>
                        <a:t>2025</a:t>
                      </a:r>
                      <a:endParaRPr b="1"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CASH</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$13,500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$14,000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$14,000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$8,000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$13,500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$14,000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$15,000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ACCOUNTS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$45,000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$35,000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$45,000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$75,000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INVENTORY</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$105,000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$150,000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CURRENT ASSETS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$55,000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$30,000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$55,000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PROPERTY</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$220,000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$220,000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$220,000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$280,000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GOODWILL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$75,000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$16,000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$75,000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ntic Slab"/>
                          <a:ea typeface="Antic Slab"/>
                          <a:cs typeface="Antic Slab"/>
                          <a:sym typeface="Antic Slab"/>
                        </a:rPr>
                        <a:t>$80,000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Antic Slab"/>
                          <a:ea typeface="Antic Slab"/>
                          <a:cs typeface="Antic Slab"/>
                          <a:sym typeface="Antic Slab"/>
                        </a:rPr>
                        <a:t>$100,000</a:t>
                      </a:r>
                      <a:endParaRPr sz="1000">
                        <a:solidFill>
                          <a:schemeClr val="dk1"/>
                        </a:solidFill>
                        <a:latin typeface="Antic Slab"/>
                        <a:ea typeface="Antic Slab"/>
                        <a:cs typeface="Antic Slab"/>
                        <a:sym typeface="Antic Sl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TOTAL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$483,500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Khand"/>
                          <a:ea typeface="Khand"/>
                          <a:cs typeface="Khand"/>
                          <a:sym typeface="Khand"/>
                        </a:rPr>
                        <a:t>$524,000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$524,000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$310,000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$359,000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$483,500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$524,000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Khand"/>
                          <a:ea typeface="Khand"/>
                          <a:cs typeface="Khand"/>
                          <a:sym typeface="Khand"/>
                        </a:rPr>
                        <a:t>$700,000</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a:t>
            </a:r>
            <a:r>
              <a:rPr b="1" lang="en"/>
              <a:t>TEMPLATE</a:t>
            </a:r>
            <a:endParaRPr b="1"/>
          </a:p>
        </p:txBody>
      </p:sp>
      <p:sp>
        <p:nvSpPr>
          <p:cNvPr id="212" name="Google Shape;212;p38"/>
          <p:cNvSpPr txBox="1"/>
          <p:nvPr/>
        </p:nvSpPr>
        <p:spPr>
          <a:xfrm>
            <a:off x="720000" y="1174500"/>
            <a:ext cx="7704000" cy="5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Red Hat Text"/>
                <a:ea typeface="Red Hat Text"/>
                <a:cs typeface="Red Hat Text"/>
                <a:sym typeface="Red Hat Text"/>
              </a:rPr>
              <a:t>This is a slide structure based on a consulting toolkit presentation</a:t>
            </a:r>
            <a:endParaRPr b="1" sz="1100">
              <a:solidFill>
                <a:schemeClr val="dk1"/>
              </a:solidFill>
              <a:latin typeface="Red Hat Text"/>
              <a:ea typeface="Red Hat Text"/>
              <a:cs typeface="Red Hat Text"/>
              <a:sym typeface="Red Hat Text"/>
            </a:endParaRPr>
          </a:p>
          <a:p>
            <a:pPr indent="0" lvl="0" marL="0" rtl="0" algn="ctr">
              <a:spcBef>
                <a:spcPts val="0"/>
              </a:spcBef>
              <a:spcAft>
                <a:spcPts val="0"/>
              </a:spcAft>
              <a:buNone/>
            </a:pPr>
            <a:r>
              <a:rPr lang="en" sz="1100">
                <a:solidFill>
                  <a:schemeClr val="dk1"/>
                </a:solidFill>
                <a:latin typeface="Red Hat Text"/>
                <a:ea typeface="Red Hat Text"/>
                <a:cs typeface="Red Hat Text"/>
                <a:sym typeface="Red Hat Text"/>
              </a:rPr>
              <a:t>You can delete this slide when you’re done editing the presentation</a:t>
            </a:r>
            <a:endParaRPr b="1" sz="1100">
              <a:solidFill>
                <a:schemeClr val="dk1"/>
              </a:solidFill>
              <a:latin typeface="Red Hat Text"/>
              <a:ea typeface="Red Hat Text"/>
              <a:cs typeface="Red Hat Text"/>
              <a:sym typeface="Red Hat Text"/>
            </a:endParaRPr>
          </a:p>
        </p:txBody>
      </p:sp>
      <p:sp>
        <p:nvSpPr>
          <p:cNvPr id="213" name="Google Shape;213;p38"/>
          <p:cNvSpPr txBox="1"/>
          <p:nvPr/>
        </p:nvSpPr>
        <p:spPr>
          <a:xfrm>
            <a:off x="720000" y="4124675"/>
            <a:ext cx="3742800" cy="47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ed Hat Text"/>
                <a:ea typeface="Red Hat Text"/>
                <a:cs typeface="Red Hat Text"/>
                <a:sym typeface="Red Hat Text"/>
              </a:rPr>
              <a:t>For more info:</a:t>
            </a:r>
            <a:br>
              <a:rPr b="1" lang="en" sz="1100">
                <a:solidFill>
                  <a:schemeClr val="dk1"/>
                </a:solidFill>
                <a:latin typeface="Red Hat Text"/>
                <a:ea typeface="Red Hat Text"/>
                <a:cs typeface="Red Hat Text"/>
                <a:sym typeface="Red Hat Text"/>
              </a:rPr>
            </a:br>
            <a:r>
              <a:rPr b="1" lang="en" sz="1100" u="sng">
                <a:solidFill>
                  <a:schemeClr val="dk1"/>
                </a:solidFill>
                <a:latin typeface="Red Hat Text"/>
                <a:ea typeface="Red Hat Text"/>
                <a:cs typeface="Red Hat Text"/>
                <a:sym typeface="Red Hat Text"/>
                <a:hlinkClick r:id="rId3">
                  <a:extLst>
                    <a:ext uri="{A12FA001-AC4F-418D-AE19-62706E023703}">
                      <ahyp:hlinkClr val="tx"/>
                    </a:ext>
                  </a:extLst>
                </a:hlinkClick>
              </a:rPr>
              <a:t>SLIDESGO</a:t>
            </a:r>
            <a:r>
              <a:rPr b="1" lang="en" sz="1100">
                <a:solidFill>
                  <a:schemeClr val="dk1"/>
                </a:solidFill>
                <a:latin typeface="Red Hat Text"/>
                <a:ea typeface="Red Hat Text"/>
                <a:cs typeface="Red Hat Text"/>
                <a:sym typeface="Red Hat Text"/>
              </a:rPr>
              <a:t> | </a:t>
            </a:r>
            <a:r>
              <a:rPr b="1" lang="en" sz="1100" u="sng">
                <a:solidFill>
                  <a:schemeClr val="dk1"/>
                </a:solidFill>
                <a:latin typeface="Red Hat Text"/>
                <a:ea typeface="Red Hat Text"/>
                <a:cs typeface="Red Hat Text"/>
                <a:sym typeface="Red Hat Text"/>
                <a:hlinkClick r:id="rId4">
                  <a:extLst>
                    <a:ext uri="{A12FA001-AC4F-418D-AE19-62706E023703}">
                      <ahyp:hlinkClr val="tx"/>
                    </a:ext>
                  </a:extLst>
                </a:hlinkClick>
              </a:rPr>
              <a:t>SLIDESGO SCH</a:t>
            </a:r>
            <a:r>
              <a:rPr b="1" lang="en" sz="1100" u="sng">
                <a:solidFill>
                  <a:schemeClr val="dk1"/>
                </a:solidFill>
                <a:latin typeface="Red Hat Text"/>
                <a:ea typeface="Red Hat Text"/>
                <a:cs typeface="Red Hat Text"/>
                <a:sym typeface="Red Hat Text"/>
                <a:hlinkClick r:id="rId5">
                  <a:extLst>
                    <a:ext uri="{A12FA001-AC4F-418D-AE19-62706E023703}">
                      <ahyp:hlinkClr val="tx"/>
                    </a:ext>
                  </a:extLst>
                </a:hlinkClick>
              </a:rPr>
              <a:t>OOL</a:t>
            </a:r>
            <a:r>
              <a:rPr b="1" lang="en" sz="1100">
                <a:solidFill>
                  <a:schemeClr val="dk1"/>
                </a:solidFill>
                <a:latin typeface="Red Hat Text"/>
                <a:ea typeface="Red Hat Text"/>
                <a:cs typeface="Red Hat Text"/>
                <a:sym typeface="Red Hat Text"/>
              </a:rPr>
              <a:t> | </a:t>
            </a:r>
            <a:r>
              <a:rPr b="1" lang="en" sz="1100" u="sng">
                <a:solidFill>
                  <a:schemeClr val="dk1"/>
                </a:solidFill>
                <a:latin typeface="Red Hat Text"/>
                <a:ea typeface="Red Hat Text"/>
                <a:cs typeface="Red Hat Text"/>
                <a:sym typeface="Red Hat Text"/>
                <a:hlinkClick r:id="rId6">
                  <a:extLst>
                    <a:ext uri="{A12FA001-AC4F-418D-AE19-62706E023703}">
                      <ahyp:hlinkClr val="tx"/>
                    </a:ext>
                  </a:extLst>
                </a:hlinkClick>
              </a:rPr>
              <a:t>FAQs</a:t>
            </a:r>
            <a:endParaRPr b="1" sz="1100" u="sng">
              <a:solidFill>
                <a:schemeClr val="dk1"/>
              </a:solidFill>
              <a:latin typeface="Red Hat Text"/>
              <a:ea typeface="Red Hat Text"/>
              <a:cs typeface="Red Hat Text"/>
              <a:sym typeface="Red Hat Text"/>
            </a:endParaRPr>
          </a:p>
        </p:txBody>
      </p:sp>
      <p:sp>
        <p:nvSpPr>
          <p:cNvPr id="214" name="Google Shape;214;p38"/>
          <p:cNvSpPr txBox="1"/>
          <p:nvPr/>
        </p:nvSpPr>
        <p:spPr>
          <a:xfrm>
            <a:off x="4679775" y="4124675"/>
            <a:ext cx="3742800" cy="47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ed Hat Text"/>
                <a:ea typeface="Red Hat Text"/>
                <a:cs typeface="Red Hat Text"/>
                <a:sym typeface="Red Hat Text"/>
              </a:rPr>
              <a:t>You can visit our sister projects:</a:t>
            </a:r>
            <a:br>
              <a:rPr lang="en" sz="1100">
                <a:solidFill>
                  <a:schemeClr val="dk1"/>
                </a:solidFill>
                <a:latin typeface="Red Hat Text"/>
                <a:ea typeface="Red Hat Text"/>
                <a:cs typeface="Red Hat Text"/>
                <a:sym typeface="Red Hat Text"/>
              </a:rPr>
            </a:br>
            <a:r>
              <a:rPr b="1" lang="en" sz="1100" u="sng">
                <a:solidFill>
                  <a:schemeClr val="dk1"/>
                </a:solidFill>
                <a:latin typeface="Red Hat Text"/>
                <a:ea typeface="Red Hat Text"/>
                <a:cs typeface="Red Hat Text"/>
                <a:sym typeface="Red Hat Text"/>
                <a:hlinkClick r:id="rId7">
                  <a:extLst>
                    <a:ext uri="{A12FA001-AC4F-418D-AE19-62706E023703}">
                      <ahyp:hlinkClr val="tx"/>
                    </a:ext>
                  </a:extLst>
                </a:hlinkClick>
              </a:rPr>
              <a:t>FREEPIK</a:t>
            </a:r>
            <a:r>
              <a:rPr b="1" lang="en" sz="1100">
                <a:solidFill>
                  <a:schemeClr val="dk1"/>
                </a:solidFill>
                <a:latin typeface="Red Hat Text"/>
                <a:ea typeface="Red Hat Text"/>
                <a:cs typeface="Red Hat Text"/>
                <a:sym typeface="Red Hat Text"/>
              </a:rPr>
              <a:t> | </a:t>
            </a:r>
            <a:r>
              <a:rPr b="1" lang="en" sz="1100" u="sng">
                <a:solidFill>
                  <a:schemeClr val="dk1"/>
                </a:solidFill>
                <a:latin typeface="Red Hat Text"/>
                <a:ea typeface="Red Hat Text"/>
                <a:cs typeface="Red Hat Text"/>
                <a:sym typeface="Red Hat Text"/>
                <a:hlinkClick r:id="rId8">
                  <a:extLst>
                    <a:ext uri="{A12FA001-AC4F-418D-AE19-62706E023703}">
                      <ahyp:hlinkClr val="tx"/>
                    </a:ext>
                  </a:extLst>
                </a:hlinkClick>
              </a:rPr>
              <a:t>FLATICON</a:t>
            </a:r>
            <a:r>
              <a:rPr b="1" lang="en" sz="1100">
                <a:solidFill>
                  <a:schemeClr val="dk1"/>
                </a:solidFill>
                <a:latin typeface="Red Hat Text"/>
                <a:ea typeface="Red Hat Text"/>
                <a:cs typeface="Red Hat Text"/>
                <a:sym typeface="Red Hat Text"/>
              </a:rPr>
              <a:t> | </a:t>
            </a:r>
            <a:r>
              <a:rPr b="1" lang="en" sz="1100" u="sng">
                <a:solidFill>
                  <a:schemeClr val="dk1"/>
                </a:solidFill>
                <a:latin typeface="Red Hat Text"/>
                <a:ea typeface="Red Hat Text"/>
                <a:cs typeface="Red Hat Text"/>
                <a:sym typeface="Red Hat Text"/>
                <a:hlinkClick r:id="rId9">
                  <a:extLst>
                    <a:ext uri="{A12FA001-AC4F-418D-AE19-62706E023703}">
                      <ahyp:hlinkClr val="tx"/>
                    </a:ext>
                  </a:extLst>
                </a:hlinkClick>
              </a:rPr>
              <a:t>STORYSET</a:t>
            </a:r>
            <a:r>
              <a:rPr b="1" lang="en" sz="1100">
                <a:solidFill>
                  <a:schemeClr val="dk1"/>
                </a:solidFill>
                <a:latin typeface="Red Hat Text"/>
                <a:ea typeface="Red Hat Text"/>
                <a:cs typeface="Red Hat Text"/>
                <a:sym typeface="Red Hat Text"/>
              </a:rPr>
              <a:t> | </a:t>
            </a:r>
            <a:r>
              <a:rPr b="1" lang="en" sz="1100" u="sng">
                <a:solidFill>
                  <a:schemeClr val="dk1"/>
                </a:solidFill>
                <a:latin typeface="Red Hat Text"/>
                <a:ea typeface="Red Hat Text"/>
                <a:cs typeface="Red Hat Text"/>
                <a:sym typeface="Red Hat Text"/>
                <a:hlinkClick r:id="rId10">
                  <a:extLst>
                    <a:ext uri="{A12FA001-AC4F-418D-AE19-62706E023703}">
                      <ahyp:hlinkClr val="tx"/>
                    </a:ext>
                  </a:extLst>
                </a:hlinkClick>
              </a:rPr>
              <a:t>WEPIK</a:t>
            </a:r>
            <a:r>
              <a:rPr b="1" lang="en" sz="1100">
                <a:solidFill>
                  <a:schemeClr val="dk1"/>
                </a:solidFill>
                <a:uFill>
                  <a:noFill/>
                </a:uFill>
                <a:latin typeface="Red Hat Text"/>
                <a:ea typeface="Red Hat Text"/>
                <a:cs typeface="Red Hat Text"/>
                <a:sym typeface="Red Hat Text"/>
                <a:hlinkClick r:id="rId11">
                  <a:extLst>
                    <a:ext uri="{A12FA001-AC4F-418D-AE19-62706E023703}">
                      <ahyp:hlinkClr val="tx"/>
                    </a:ext>
                  </a:extLst>
                </a:hlinkClick>
              </a:rPr>
              <a:t> </a:t>
            </a:r>
            <a:r>
              <a:rPr b="1" lang="en" sz="1100">
                <a:solidFill>
                  <a:schemeClr val="dk1"/>
                </a:solidFill>
                <a:latin typeface="Red Hat Text"/>
                <a:ea typeface="Red Hat Text"/>
                <a:cs typeface="Red Hat Text"/>
                <a:sym typeface="Red Hat Text"/>
              </a:rPr>
              <a:t>| </a:t>
            </a:r>
            <a:r>
              <a:rPr b="1" lang="en" sz="1100" u="sng">
                <a:solidFill>
                  <a:schemeClr val="dk1"/>
                </a:solidFill>
                <a:latin typeface="Red Hat Text"/>
                <a:ea typeface="Red Hat Text"/>
                <a:cs typeface="Red Hat Text"/>
                <a:sym typeface="Red Hat Text"/>
                <a:hlinkClick r:id="rId12">
                  <a:extLst>
                    <a:ext uri="{A12FA001-AC4F-418D-AE19-62706E023703}">
                      <ahyp:hlinkClr val="tx"/>
                    </a:ext>
                  </a:extLst>
                </a:hlinkClick>
              </a:rPr>
              <a:t>VIDFY</a:t>
            </a:r>
            <a:endParaRPr b="1" sz="1100" u="sng">
              <a:solidFill>
                <a:schemeClr val="dk1"/>
              </a:solidFill>
              <a:latin typeface="Red Hat Text"/>
              <a:ea typeface="Red Hat Text"/>
              <a:cs typeface="Red Hat Text"/>
              <a:sym typeface="Red Hat Text"/>
            </a:endParaRPr>
          </a:p>
          <a:p>
            <a:pPr indent="0" lvl="0" marL="0" rtl="0" algn="ctr">
              <a:spcBef>
                <a:spcPts val="0"/>
              </a:spcBef>
              <a:spcAft>
                <a:spcPts val="0"/>
              </a:spcAft>
              <a:buNone/>
            </a:pPr>
            <a:r>
              <a:t/>
            </a:r>
            <a:endParaRPr b="1" sz="1100">
              <a:solidFill>
                <a:schemeClr val="dk1"/>
              </a:solidFill>
              <a:latin typeface="Red Hat Text"/>
              <a:ea typeface="Red Hat Text"/>
              <a:cs typeface="Red Hat Text"/>
              <a:sym typeface="Red Hat Text"/>
            </a:endParaRPr>
          </a:p>
        </p:txBody>
      </p:sp>
      <p:graphicFrame>
        <p:nvGraphicFramePr>
          <p:cNvPr id="215" name="Google Shape;215;p38"/>
          <p:cNvGraphicFramePr/>
          <p:nvPr/>
        </p:nvGraphicFramePr>
        <p:xfrm>
          <a:off x="720000" y="1798818"/>
          <a:ext cx="3000000" cy="3000000"/>
        </p:xfrm>
        <a:graphic>
          <a:graphicData uri="http://schemas.openxmlformats.org/drawingml/2006/table">
            <a:tbl>
              <a:tblPr>
                <a:noFill/>
                <a:tableStyleId>{3AAEE5C2-6E79-455B-9DC8-27C2E2BD57C5}</a:tableStyleId>
              </a:tblPr>
              <a:tblGrid>
                <a:gridCol w="2152475"/>
                <a:gridCol w="5550100"/>
              </a:tblGrid>
              <a:tr h="180375">
                <a:tc>
                  <a:txBody>
                    <a:bodyPr/>
                    <a:lstStyle/>
                    <a:p>
                      <a:pPr indent="0" lvl="0" marL="0" rtl="0" algn="l">
                        <a:spcBef>
                          <a:spcPts val="0"/>
                        </a:spcBef>
                        <a:spcAft>
                          <a:spcPts val="0"/>
                        </a:spcAft>
                        <a:buNone/>
                      </a:pPr>
                      <a:r>
                        <a:rPr b="1" lang="en" sz="1100" u="sng">
                          <a:solidFill>
                            <a:schemeClr val="dk1"/>
                          </a:solidFill>
                          <a:latin typeface="Khand"/>
                          <a:ea typeface="Khand"/>
                          <a:cs typeface="Khand"/>
                          <a:sym typeface="Khand"/>
                          <a:hlinkClick action="ppaction://hlinksldjump" r:id="rId13">
                            <a:extLst>
                              <a:ext uri="{A12FA001-AC4F-418D-AE19-62706E023703}">
                                <ahyp:hlinkClr val="tx"/>
                              </a:ext>
                            </a:extLst>
                          </a:hlinkClick>
                        </a:rPr>
                        <a:t>FONTS</a:t>
                      </a:r>
                      <a:endParaRPr b="1" sz="1100" u="sng">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Clr>
                          <a:schemeClr val="dk1"/>
                        </a:buClr>
                        <a:buSzPts val="1100"/>
                        <a:buFont typeface="Arial"/>
                        <a:buNone/>
                      </a:pPr>
                      <a:r>
                        <a:rPr lang="en" sz="1100">
                          <a:solidFill>
                            <a:schemeClr val="dk1"/>
                          </a:solidFill>
                          <a:latin typeface="Red Hat Text"/>
                          <a:ea typeface="Red Hat Text"/>
                          <a:cs typeface="Red Hat Text"/>
                          <a:sym typeface="Red Hat Text"/>
                        </a:rPr>
                        <a:t>To view this template correctly in PowerPoint, download and install the fonts we used</a:t>
                      </a:r>
                      <a:endParaRPr sz="1100">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6650">
                <a:tc>
                  <a:txBody>
                    <a:bodyPr/>
                    <a:lstStyle/>
                    <a:p>
                      <a:pPr indent="0" lvl="0" marL="0" rtl="0" algn="l">
                        <a:spcBef>
                          <a:spcPts val="0"/>
                        </a:spcBef>
                        <a:spcAft>
                          <a:spcPts val="0"/>
                        </a:spcAft>
                        <a:buNone/>
                      </a:pPr>
                      <a:r>
                        <a:rPr b="1" lang="en" sz="1100" u="sng">
                          <a:solidFill>
                            <a:schemeClr val="dk1"/>
                          </a:solidFill>
                          <a:latin typeface="Khand"/>
                          <a:ea typeface="Khand"/>
                          <a:cs typeface="Khand"/>
                          <a:sym typeface="Khand"/>
                          <a:hlinkClick action="ppaction://hlinksldjump" r:id="rId14">
                            <a:extLst>
                              <a:ext uri="{A12FA001-AC4F-418D-AE19-62706E023703}">
                                <ahyp:hlinkClr val="tx"/>
                              </a:ext>
                            </a:extLst>
                          </a:hlinkClick>
                        </a:rPr>
                        <a:t>USED</a:t>
                      </a:r>
                      <a:r>
                        <a:rPr b="1" lang="en" sz="1100">
                          <a:solidFill>
                            <a:schemeClr val="dk1"/>
                          </a:solidFill>
                          <a:latin typeface="Khand"/>
                          <a:ea typeface="Khand"/>
                          <a:cs typeface="Khand"/>
                          <a:sym typeface="Khand"/>
                        </a:rPr>
                        <a:t> AND </a:t>
                      </a:r>
                      <a:r>
                        <a:rPr b="1" lang="en" sz="1100" u="sng">
                          <a:solidFill>
                            <a:schemeClr val="dk1"/>
                          </a:solidFill>
                          <a:latin typeface="Khand"/>
                          <a:ea typeface="Khand"/>
                          <a:cs typeface="Khand"/>
                          <a:sym typeface="Khand"/>
                          <a:hlinkClick action="ppaction://hlinksldjump" r:id="rId15">
                            <a:extLst>
                              <a:ext uri="{A12FA001-AC4F-418D-AE19-62706E023703}">
                                <ahyp:hlinkClr val="tx"/>
                              </a:ext>
                            </a:extLst>
                          </a:hlinkClick>
                        </a:rPr>
                        <a:t>ALTERNATIVE RESOURCES</a:t>
                      </a:r>
                      <a:endParaRPr b="1" sz="1100" u="sng">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Clr>
                          <a:schemeClr val="dk1"/>
                        </a:buClr>
                        <a:buSzPts val="1100"/>
                        <a:buFont typeface="Arial"/>
                        <a:buNone/>
                      </a:pPr>
                      <a:r>
                        <a:rPr lang="en" sz="1100">
                          <a:solidFill>
                            <a:schemeClr val="dk1"/>
                          </a:solidFill>
                          <a:latin typeface="Red Hat Text"/>
                          <a:ea typeface="Red Hat Text"/>
                          <a:cs typeface="Red Hat Text"/>
                          <a:sym typeface="Red Hat Text"/>
                        </a:rPr>
                        <a:t>An assortment of graphic resources that are suitable for use in this presentation</a:t>
                      </a:r>
                      <a:endParaRPr sz="1100">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375">
                <a:tc>
                  <a:txBody>
                    <a:bodyPr/>
                    <a:lstStyle/>
                    <a:p>
                      <a:pPr indent="0" lvl="0" marL="0" rtl="0" algn="l">
                        <a:spcBef>
                          <a:spcPts val="0"/>
                        </a:spcBef>
                        <a:spcAft>
                          <a:spcPts val="0"/>
                        </a:spcAft>
                        <a:buNone/>
                      </a:pPr>
                      <a:r>
                        <a:rPr b="1" lang="en" sz="1100" u="sng">
                          <a:solidFill>
                            <a:schemeClr val="dk1"/>
                          </a:solidFill>
                          <a:latin typeface="Khand"/>
                          <a:ea typeface="Khand"/>
                          <a:cs typeface="Khand"/>
                          <a:sym typeface="Khand"/>
                          <a:hlinkClick action="ppaction://hlinksldjump" r:id="rId16">
                            <a:extLst>
                              <a:ext uri="{A12FA001-AC4F-418D-AE19-62706E023703}">
                                <ahyp:hlinkClr val="tx"/>
                              </a:ext>
                            </a:extLst>
                          </a:hlinkClick>
                        </a:rPr>
                        <a:t>THANKS SLIDE </a:t>
                      </a:r>
                      <a:endParaRPr b="1" sz="1100" u="sng">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Red Hat Text"/>
                          <a:ea typeface="Red Hat Text"/>
                          <a:cs typeface="Red Hat Text"/>
                          <a:sym typeface="Red Hat Text"/>
                        </a:rPr>
                        <a:t>You must keep it so that proper credits for our design are given</a:t>
                      </a:r>
                      <a:endParaRPr sz="1100">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0375">
                <a:tc>
                  <a:txBody>
                    <a:bodyPr/>
                    <a:lstStyle/>
                    <a:p>
                      <a:pPr indent="0" lvl="0" marL="0" rtl="0" algn="l">
                        <a:spcBef>
                          <a:spcPts val="0"/>
                        </a:spcBef>
                        <a:spcAft>
                          <a:spcPts val="0"/>
                        </a:spcAft>
                        <a:buNone/>
                      </a:pPr>
                      <a:r>
                        <a:rPr b="1" lang="en" sz="1100" u="sng">
                          <a:solidFill>
                            <a:schemeClr val="dk1"/>
                          </a:solidFill>
                          <a:latin typeface="Khand"/>
                          <a:ea typeface="Khand"/>
                          <a:cs typeface="Khand"/>
                          <a:sym typeface="Khand"/>
                          <a:hlinkClick action="ppaction://hlinksldjump" r:id="rId17">
                            <a:extLst>
                              <a:ext uri="{A12FA001-AC4F-418D-AE19-62706E023703}">
                                <ahyp:hlinkClr val="tx"/>
                              </a:ext>
                            </a:extLst>
                          </a:hlinkClick>
                        </a:rPr>
                        <a:t>COLORS</a:t>
                      </a:r>
                      <a:endParaRPr b="1" sz="1100" u="sng">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Red Hat Text"/>
                          <a:ea typeface="Red Hat Text"/>
                          <a:cs typeface="Red Hat Text"/>
                          <a:sym typeface="Red Hat Text"/>
                        </a:rPr>
                        <a:t>All the colors used in this presentation</a:t>
                      </a:r>
                      <a:endParaRPr sz="1100">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6650">
                <a:tc>
                  <a:txBody>
                    <a:bodyPr/>
                    <a:lstStyle/>
                    <a:p>
                      <a:pPr indent="0" lvl="0" marL="0" rtl="0" algn="l">
                        <a:spcBef>
                          <a:spcPts val="0"/>
                        </a:spcBef>
                        <a:spcAft>
                          <a:spcPts val="0"/>
                        </a:spcAft>
                        <a:buNone/>
                      </a:pPr>
                      <a:r>
                        <a:rPr b="1" lang="en" sz="1100" u="sng">
                          <a:solidFill>
                            <a:schemeClr val="dk1"/>
                          </a:solidFill>
                          <a:latin typeface="Khand"/>
                          <a:ea typeface="Khand"/>
                          <a:cs typeface="Khand"/>
                          <a:sym typeface="Khand"/>
                          <a:hlinkClick>
                            <a:extLst>
                              <a:ext uri="{A12FA001-AC4F-418D-AE19-62706E023703}">
                                <ahyp:hlinkClr val="tx"/>
                              </a:ext>
                            </a:extLst>
                          </a:hlinkClick>
                        </a:rPr>
                        <a:t>ICONS</a:t>
                      </a:r>
                      <a:r>
                        <a:rPr b="1" lang="en" sz="1100">
                          <a:solidFill>
                            <a:schemeClr val="dk1"/>
                          </a:solidFill>
                          <a:uFill>
                            <a:noFill/>
                          </a:uFill>
                          <a:latin typeface="Khand"/>
                          <a:ea typeface="Khand"/>
                          <a:cs typeface="Khand"/>
                          <a:sym typeface="Khand"/>
                          <a:hlinkClick>
                            <a:extLst>
                              <a:ext uri="{A12FA001-AC4F-418D-AE19-62706E023703}">
                                <ahyp:hlinkClr val="tx"/>
                              </a:ext>
                            </a:extLst>
                          </a:hlinkClick>
                        </a:rPr>
                        <a:t> </a:t>
                      </a:r>
                      <a:r>
                        <a:rPr b="1" lang="en" sz="1100">
                          <a:solidFill>
                            <a:schemeClr val="dk1"/>
                          </a:solidFill>
                          <a:latin typeface="Khand"/>
                          <a:ea typeface="Khand"/>
                          <a:cs typeface="Khand"/>
                          <a:sym typeface="Khand"/>
                        </a:rPr>
                        <a:t>AND </a:t>
                      </a:r>
                      <a:r>
                        <a:rPr b="1" lang="en" sz="1100" u="sng">
                          <a:solidFill>
                            <a:schemeClr val="dk1"/>
                          </a:solidFill>
                          <a:latin typeface="Khand"/>
                          <a:ea typeface="Khand"/>
                          <a:cs typeface="Khand"/>
                          <a:sym typeface="Khand"/>
                          <a:hlinkClick action="ppaction://hlinksldjump" r:id="rId18">
                            <a:extLst>
                              <a:ext uri="{A12FA001-AC4F-418D-AE19-62706E023703}">
                                <ahyp:hlinkClr val="tx"/>
                              </a:ext>
                            </a:extLst>
                          </a:hlinkClick>
                        </a:rPr>
                        <a:t>INFOGRAPHIC RESOURCES</a:t>
                      </a:r>
                      <a:endParaRPr b="1" sz="1100" u="sng">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ed Hat Text"/>
                          <a:ea typeface="Red Hat Text"/>
                          <a:cs typeface="Red Hat Text"/>
                          <a:sym typeface="Red Hat Text"/>
                        </a:rPr>
                        <a:t>These can be used in the template, and their size and color can be edited</a:t>
                      </a:r>
                      <a:endParaRPr sz="1100">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6650">
                <a:tc>
                  <a:txBody>
                    <a:bodyPr/>
                    <a:lstStyle/>
                    <a:p>
                      <a:pPr indent="0" lvl="0" marL="0" rtl="0" algn="l">
                        <a:spcBef>
                          <a:spcPts val="0"/>
                        </a:spcBef>
                        <a:spcAft>
                          <a:spcPts val="0"/>
                        </a:spcAft>
                        <a:buNone/>
                      </a:pPr>
                      <a:r>
                        <a:rPr lang="en" sz="1100">
                          <a:solidFill>
                            <a:schemeClr val="dk1"/>
                          </a:solidFill>
                          <a:latin typeface="Khand"/>
                          <a:ea typeface="Khand"/>
                          <a:cs typeface="Khand"/>
                          <a:sym typeface="Khand"/>
                        </a:rPr>
                        <a:t>EDITABLE PRESENTATION THEME </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Red Hat Text"/>
                          <a:ea typeface="Red Hat Text"/>
                          <a:cs typeface="Red Hat Text"/>
                          <a:sym typeface="Red Hat Text"/>
                        </a:rPr>
                        <a:t>You can edit the master slides easily. For more info, click </a:t>
                      </a:r>
                      <a:r>
                        <a:rPr b="1" lang="en" sz="1100" u="sng">
                          <a:solidFill>
                            <a:schemeClr val="dk1"/>
                          </a:solidFill>
                          <a:latin typeface="Red Hat Text"/>
                          <a:ea typeface="Red Hat Text"/>
                          <a:cs typeface="Red Hat Text"/>
                          <a:sym typeface="Red Hat Text"/>
                          <a:hlinkClick r:id="rId19">
                            <a:extLst>
                              <a:ext uri="{A12FA001-AC4F-418D-AE19-62706E023703}">
                                <ahyp:hlinkClr val="tx"/>
                              </a:ext>
                            </a:extLst>
                          </a:hlinkClick>
                        </a:rPr>
                        <a:t>here</a:t>
                      </a:r>
                      <a:endParaRPr sz="1100" u="sng">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56" title="Gráfico">
            <a:hlinkClick r:id="rId3"/>
          </p:cNvPr>
          <p:cNvPicPr preferRelativeResize="0"/>
          <p:nvPr/>
        </p:nvPicPr>
        <p:blipFill>
          <a:blip r:embed="rId4">
            <a:alphaModFix/>
          </a:blip>
          <a:stretch>
            <a:fillRect/>
          </a:stretch>
        </p:blipFill>
        <p:spPr>
          <a:xfrm>
            <a:off x="4441074" y="1395600"/>
            <a:ext cx="3852001" cy="2385025"/>
          </a:xfrm>
          <a:prstGeom prst="rect">
            <a:avLst/>
          </a:prstGeom>
          <a:noFill/>
          <a:ln>
            <a:noFill/>
          </a:ln>
        </p:spPr>
      </p:pic>
      <p:sp>
        <p:nvSpPr>
          <p:cNvPr id="722" name="Google Shape;722;p5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t>
            </a:r>
            <a:r>
              <a:rPr b="1" lang="en"/>
              <a:t>MODEL</a:t>
            </a:r>
            <a:endParaRPr/>
          </a:p>
        </p:txBody>
      </p:sp>
      <p:sp>
        <p:nvSpPr>
          <p:cNvPr id="723" name="Google Shape;723;p56"/>
          <p:cNvSpPr/>
          <p:nvPr/>
        </p:nvSpPr>
        <p:spPr>
          <a:xfrm flipH="1">
            <a:off x="2847884" y="1515838"/>
            <a:ext cx="1117500" cy="1117500"/>
          </a:xfrm>
          <a:prstGeom prst="pie">
            <a:avLst>
              <a:gd fmla="val 8189037"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flipH="1">
            <a:off x="2847884" y="2813600"/>
            <a:ext cx="1117500" cy="1117500"/>
          </a:xfrm>
          <a:prstGeom prst="pie">
            <a:avLst>
              <a:gd fmla="val 3125651" name="adj1"/>
              <a:gd fmla="val 1620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3072450" y="1740413"/>
            <a:ext cx="668400" cy="6684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Khand"/>
                <a:ea typeface="Khand"/>
                <a:cs typeface="Khand"/>
                <a:sym typeface="Khand"/>
              </a:rPr>
              <a:t>40%</a:t>
            </a:r>
            <a:endParaRPr b="1" sz="1300">
              <a:solidFill>
                <a:schemeClr val="dk1"/>
              </a:solidFill>
              <a:latin typeface="Khand"/>
              <a:ea typeface="Khand"/>
              <a:cs typeface="Khand"/>
              <a:sym typeface="Khand"/>
            </a:endParaRPr>
          </a:p>
        </p:txBody>
      </p:sp>
      <p:sp>
        <p:nvSpPr>
          <p:cNvPr id="726" name="Google Shape;726;p56"/>
          <p:cNvSpPr txBox="1"/>
          <p:nvPr/>
        </p:nvSpPr>
        <p:spPr>
          <a:xfrm>
            <a:off x="719988" y="1619412"/>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200">
                <a:solidFill>
                  <a:schemeClr val="dk1"/>
                </a:solidFill>
                <a:latin typeface="Khand"/>
                <a:ea typeface="Khand"/>
                <a:cs typeface="Khand"/>
                <a:sym typeface="Khand"/>
              </a:rPr>
              <a:t>LEGAL</a:t>
            </a:r>
            <a:endParaRPr b="1" sz="2200">
              <a:solidFill>
                <a:schemeClr val="dk1"/>
              </a:solidFill>
              <a:latin typeface="Khand"/>
              <a:ea typeface="Khand"/>
              <a:cs typeface="Khand"/>
              <a:sym typeface="Khand"/>
            </a:endParaRPr>
          </a:p>
        </p:txBody>
      </p:sp>
      <p:sp>
        <p:nvSpPr>
          <p:cNvPr id="727" name="Google Shape;727;p56"/>
          <p:cNvSpPr txBox="1"/>
          <p:nvPr/>
        </p:nvSpPr>
        <p:spPr>
          <a:xfrm>
            <a:off x="719994" y="1906664"/>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Jupiter </a:t>
            </a:r>
            <a:r>
              <a:rPr lang="en">
                <a:solidFill>
                  <a:schemeClr val="dk1"/>
                </a:solidFill>
                <a:latin typeface="Red Hat Text"/>
                <a:ea typeface="Red Hat Text"/>
                <a:cs typeface="Red Hat Text"/>
                <a:sym typeface="Red Hat Text"/>
              </a:rPr>
              <a:t>is a gas giant and the biggest planet</a:t>
            </a:r>
            <a:endParaRPr>
              <a:solidFill>
                <a:schemeClr val="dk1"/>
              </a:solidFill>
              <a:latin typeface="Red Hat Text"/>
              <a:ea typeface="Red Hat Text"/>
              <a:cs typeface="Red Hat Text"/>
              <a:sym typeface="Red Hat Text"/>
            </a:endParaRPr>
          </a:p>
        </p:txBody>
      </p:sp>
      <p:sp>
        <p:nvSpPr>
          <p:cNvPr id="728" name="Google Shape;728;p56"/>
          <p:cNvSpPr txBox="1"/>
          <p:nvPr/>
        </p:nvSpPr>
        <p:spPr>
          <a:xfrm>
            <a:off x="720000" y="4238050"/>
            <a:ext cx="7704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Follow the link in the graph to modify its data and then paste the new one here. </a:t>
            </a:r>
            <a:r>
              <a:rPr b="1" lang="en" sz="1200">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rPr>
              <a:t>For more info, click here</a:t>
            </a:r>
            <a:endParaRPr b="1" sz="1200">
              <a:solidFill>
                <a:schemeClr val="dk1"/>
              </a:solidFill>
              <a:latin typeface="Red Hat Text"/>
              <a:ea typeface="Red Hat Text"/>
              <a:cs typeface="Red Hat Text"/>
              <a:sym typeface="Red Hat Text"/>
            </a:endParaRPr>
          </a:p>
        </p:txBody>
      </p:sp>
      <p:sp>
        <p:nvSpPr>
          <p:cNvPr id="729" name="Google Shape;729;p56"/>
          <p:cNvSpPr txBox="1"/>
          <p:nvPr/>
        </p:nvSpPr>
        <p:spPr>
          <a:xfrm>
            <a:off x="719988" y="2917174"/>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200">
                <a:solidFill>
                  <a:schemeClr val="dk1"/>
                </a:solidFill>
                <a:latin typeface="Khand"/>
                <a:ea typeface="Khand"/>
                <a:cs typeface="Khand"/>
                <a:sym typeface="Khand"/>
              </a:rPr>
              <a:t>HEALTH</a:t>
            </a:r>
            <a:endParaRPr b="1" sz="2200">
              <a:solidFill>
                <a:schemeClr val="dk1"/>
              </a:solidFill>
              <a:latin typeface="Khand"/>
              <a:ea typeface="Khand"/>
              <a:cs typeface="Khand"/>
              <a:sym typeface="Khand"/>
            </a:endParaRPr>
          </a:p>
        </p:txBody>
      </p:sp>
      <p:sp>
        <p:nvSpPr>
          <p:cNvPr id="730" name="Google Shape;730;p56"/>
          <p:cNvSpPr txBox="1"/>
          <p:nvPr/>
        </p:nvSpPr>
        <p:spPr>
          <a:xfrm>
            <a:off x="719994" y="3204427"/>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Saturn </a:t>
            </a:r>
            <a:r>
              <a:rPr lang="en">
                <a:solidFill>
                  <a:schemeClr val="dk1"/>
                </a:solidFill>
                <a:latin typeface="Red Hat Text"/>
                <a:ea typeface="Red Hat Text"/>
                <a:cs typeface="Red Hat Text"/>
                <a:sym typeface="Red Hat Text"/>
              </a:rPr>
              <a:t>is a gas giant and has several rings</a:t>
            </a:r>
            <a:endParaRPr b="1">
              <a:solidFill>
                <a:schemeClr val="dk1"/>
              </a:solidFill>
              <a:latin typeface="Red Hat Text"/>
              <a:ea typeface="Red Hat Text"/>
              <a:cs typeface="Red Hat Text"/>
              <a:sym typeface="Red Hat Text"/>
            </a:endParaRPr>
          </a:p>
        </p:txBody>
      </p:sp>
      <p:sp>
        <p:nvSpPr>
          <p:cNvPr id="731" name="Google Shape;731;p56"/>
          <p:cNvSpPr/>
          <p:nvPr/>
        </p:nvSpPr>
        <p:spPr>
          <a:xfrm>
            <a:off x="3072450" y="3038150"/>
            <a:ext cx="668400" cy="6684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Khand"/>
                <a:ea typeface="Khand"/>
                <a:cs typeface="Khand"/>
                <a:sym typeface="Khand"/>
              </a:rPr>
              <a:t>6</a:t>
            </a:r>
            <a:r>
              <a:rPr b="1" lang="en" sz="1300">
                <a:solidFill>
                  <a:schemeClr val="dk1"/>
                </a:solidFill>
                <a:latin typeface="Khand"/>
                <a:ea typeface="Khand"/>
                <a:cs typeface="Khand"/>
                <a:sym typeface="Khand"/>
              </a:rPr>
              <a:t>0%</a:t>
            </a:r>
            <a:endParaRPr b="1" sz="1300">
              <a:solidFill>
                <a:schemeClr val="dk1"/>
              </a:solidFill>
              <a:latin typeface="Khand"/>
              <a:ea typeface="Khand"/>
              <a:cs typeface="Khand"/>
              <a:sym typeface="Khand"/>
            </a:endParaRPr>
          </a:p>
        </p:txBody>
      </p:sp>
      <p:sp>
        <p:nvSpPr>
          <p:cNvPr id="732" name="Google Shape;732;p56"/>
          <p:cNvSpPr txBox="1"/>
          <p:nvPr/>
        </p:nvSpPr>
        <p:spPr>
          <a:xfrm>
            <a:off x="3943824" y="1683175"/>
            <a:ext cx="539700" cy="365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2024</a:t>
            </a:r>
            <a:endParaRPr b="1" sz="1200">
              <a:solidFill>
                <a:schemeClr val="dk1"/>
              </a:solidFill>
              <a:latin typeface="Red Hat Text"/>
              <a:ea typeface="Red Hat Text"/>
              <a:cs typeface="Red Hat Text"/>
              <a:sym typeface="Red Hat Text"/>
            </a:endParaRPr>
          </a:p>
        </p:txBody>
      </p:sp>
      <p:sp>
        <p:nvSpPr>
          <p:cNvPr id="733" name="Google Shape;733;p56"/>
          <p:cNvSpPr txBox="1"/>
          <p:nvPr/>
        </p:nvSpPr>
        <p:spPr>
          <a:xfrm>
            <a:off x="3943824" y="3184398"/>
            <a:ext cx="539700" cy="365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2021</a:t>
            </a:r>
            <a:endParaRPr b="1" sz="1200">
              <a:solidFill>
                <a:schemeClr val="dk1"/>
              </a:solidFill>
              <a:latin typeface="Red Hat Text"/>
              <a:ea typeface="Red Hat Text"/>
              <a:cs typeface="Red Hat Text"/>
              <a:sym typeface="Red Hat Text"/>
            </a:endParaRPr>
          </a:p>
        </p:txBody>
      </p:sp>
      <p:sp>
        <p:nvSpPr>
          <p:cNvPr id="734" name="Google Shape;734;p56"/>
          <p:cNvSpPr txBox="1"/>
          <p:nvPr/>
        </p:nvSpPr>
        <p:spPr>
          <a:xfrm>
            <a:off x="3943824" y="2683991"/>
            <a:ext cx="539700" cy="365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2022</a:t>
            </a:r>
            <a:endParaRPr b="1" sz="1200">
              <a:solidFill>
                <a:schemeClr val="dk1"/>
              </a:solidFill>
              <a:latin typeface="Red Hat Text"/>
              <a:ea typeface="Red Hat Text"/>
              <a:cs typeface="Red Hat Text"/>
              <a:sym typeface="Red Hat Text"/>
            </a:endParaRPr>
          </a:p>
        </p:txBody>
      </p:sp>
      <p:sp>
        <p:nvSpPr>
          <p:cNvPr id="735" name="Google Shape;735;p56"/>
          <p:cNvSpPr txBox="1"/>
          <p:nvPr/>
        </p:nvSpPr>
        <p:spPr>
          <a:xfrm>
            <a:off x="3943824" y="2183583"/>
            <a:ext cx="539700" cy="365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2023</a:t>
            </a:r>
            <a:endParaRPr b="1" sz="1200">
              <a:solidFill>
                <a:schemeClr val="dk1"/>
              </a:solidFill>
              <a:latin typeface="Red Hat Text"/>
              <a:ea typeface="Red Hat Text"/>
              <a:cs typeface="Red Hat Text"/>
              <a:sym typeface="Red Hat Text"/>
            </a:endParaRPr>
          </a:p>
        </p:txBody>
      </p:sp>
      <p:sp>
        <p:nvSpPr>
          <p:cNvPr id="736" name="Google Shape;736;p56"/>
          <p:cNvSpPr txBox="1"/>
          <p:nvPr/>
        </p:nvSpPr>
        <p:spPr>
          <a:xfrm>
            <a:off x="4213017" y="3701325"/>
            <a:ext cx="513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0</a:t>
            </a:r>
            <a:endParaRPr b="1" sz="1200">
              <a:solidFill>
                <a:schemeClr val="dk1"/>
              </a:solidFill>
              <a:latin typeface="Red Hat Text"/>
              <a:ea typeface="Red Hat Text"/>
              <a:cs typeface="Red Hat Text"/>
              <a:sym typeface="Red Hat Text"/>
            </a:endParaRPr>
          </a:p>
        </p:txBody>
      </p:sp>
      <p:sp>
        <p:nvSpPr>
          <p:cNvPr id="737" name="Google Shape;737;p56"/>
          <p:cNvSpPr txBox="1"/>
          <p:nvPr/>
        </p:nvSpPr>
        <p:spPr>
          <a:xfrm>
            <a:off x="7910993" y="3701325"/>
            <a:ext cx="513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100</a:t>
            </a:r>
            <a:endParaRPr b="1" sz="1200">
              <a:solidFill>
                <a:schemeClr val="dk1"/>
              </a:solidFill>
              <a:latin typeface="Red Hat Text"/>
              <a:ea typeface="Red Hat Text"/>
              <a:cs typeface="Red Hat Text"/>
              <a:sym typeface="Red Hat Text"/>
            </a:endParaRPr>
          </a:p>
        </p:txBody>
      </p:sp>
      <p:sp>
        <p:nvSpPr>
          <p:cNvPr id="738" name="Google Shape;738;p56"/>
          <p:cNvSpPr txBox="1"/>
          <p:nvPr/>
        </p:nvSpPr>
        <p:spPr>
          <a:xfrm>
            <a:off x="5137511" y="3701325"/>
            <a:ext cx="513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25</a:t>
            </a:r>
            <a:endParaRPr b="1" sz="1200">
              <a:solidFill>
                <a:schemeClr val="dk1"/>
              </a:solidFill>
              <a:latin typeface="Red Hat Text"/>
              <a:ea typeface="Red Hat Text"/>
              <a:cs typeface="Red Hat Text"/>
              <a:sym typeface="Red Hat Text"/>
            </a:endParaRPr>
          </a:p>
        </p:txBody>
      </p:sp>
      <p:sp>
        <p:nvSpPr>
          <p:cNvPr id="739" name="Google Shape;739;p56"/>
          <p:cNvSpPr txBox="1"/>
          <p:nvPr/>
        </p:nvSpPr>
        <p:spPr>
          <a:xfrm>
            <a:off x="6062005" y="3701325"/>
            <a:ext cx="513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5</a:t>
            </a:r>
            <a:r>
              <a:rPr lang="en" sz="1200">
                <a:solidFill>
                  <a:schemeClr val="dk1"/>
                </a:solidFill>
                <a:latin typeface="Red Hat Text"/>
                <a:ea typeface="Red Hat Text"/>
                <a:cs typeface="Red Hat Text"/>
                <a:sym typeface="Red Hat Text"/>
              </a:rPr>
              <a:t>0</a:t>
            </a:r>
            <a:endParaRPr b="1" sz="1200">
              <a:solidFill>
                <a:schemeClr val="dk1"/>
              </a:solidFill>
              <a:latin typeface="Red Hat Text"/>
              <a:ea typeface="Red Hat Text"/>
              <a:cs typeface="Red Hat Text"/>
              <a:sym typeface="Red Hat Text"/>
            </a:endParaRPr>
          </a:p>
        </p:txBody>
      </p:sp>
      <p:sp>
        <p:nvSpPr>
          <p:cNvPr id="740" name="Google Shape;740;p56"/>
          <p:cNvSpPr txBox="1"/>
          <p:nvPr/>
        </p:nvSpPr>
        <p:spPr>
          <a:xfrm>
            <a:off x="6986499" y="3701325"/>
            <a:ext cx="513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75</a:t>
            </a:r>
            <a:endParaRPr b="1" sz="1200">
              <a:solidFill>
                <a:schemeClr val="dk1"/>
              </a:solidFill>
              <a:latin typeface="Red Hat Text"/>
              <a:ea typeface="Red Hat Text"/>
              <a:cs typeface="Red Hat Text"/>
              <a:sym typeface="Red Hat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7"/>
          <p:cNvSpPr txBox="1"/>
          <p:nvPr>
            <p:ph idx="19"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 </a:t>
            </a:r>
            <a:r>
              <a:rPr b="1" lang="en"/>
              <a:t>STRATEGY</a:t>
            </a:r>
            <a:endParaRPr/>
          </a:p>
        </p:txBody>
      </p:sp>
      <p:sp>
        <p:nvSpPr>
          <p:cNvPr id="746" name="Google Shape;746;p57"/>
          <p:cNvSpPr txBox="1"/>
          <p:nvPr>
            <p:ph idx="1" type="subTitle"/>
          </p:nvPr>
        </p:nvSpPr>
        <p:spPr>
          <a:xfrm>
            <a:off x="720000" y="3815094"/>
            <a:ext cx="18036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Mercury </a:t>
            </a:r>
            <a:r>
              <a:rPr lang="en"/>
              <a:t>is the smallest planet of them all</a:t>
            </a:r>
            <a:endParaRPr/>
          </a:p>
        </p:txBody>
      </p:sp>
      <p:sp>
        <p:nvSpPr>
          <p:cNvPr id="747" name="Google Shape;747;p57"/>
          <p:cNvSpPr txBox="1"/>
          <p:nvPr>
            <p:ph type="title"/>
          </p:nvPr>
        </p:nvSpPr>
        <p:spPr>
          <a:xfrm>
            <a:off x="720000" y="2503910"/>
            <a:ext cx="1803600" cy="10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20</a:t>
            </a:r>
            <a:r>
              <a:rPr b="1" lang="en">
                <a:solidFill>
                  <a:schemeClr val="lt1"/>
                </a:solidFill>
              </a:rPr>
              <a:t>%</a:t>
            </a:r>
            <a:endParaRPr b="1">
              <a:solidFill>
                <a:schemeClr val="lt1"/>
              </a:solidFill>
            </a:endParaRPr>
          </a:p>
        </p:txBody>
      </p:sp>
      <p:sp>
        <p:nvSpPr>
          <p:cNvPr id="748" name="Google Shape;748;p57"/>
          <p:cNvSpPr txBox="1"/>
          <p:nvPr>
            <p:ph idx="2" type="title"/>
          </p:nvPr>
        </p:nvSpPr>
        <p:spPr>
          <a:xfrm>
            <a:off x="720000" y="1374301"/>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749" name="Google Shape;749;p57"/>
          <p:cNvSpPr txBox="1"/>
          <p:nvPr>
            <p:ph idx="3" type="title"/>
          </p:nvPr>
        </p:nvSpPr>
        <p:spPr>
          <a:xfrm>
            <a:off x="720000" y="3362102"/>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LEVEL: </a:t>
            </a:r>
            <a:r>
              <a:rPr b="1" lang="en"/>
              <a:t>1</a:t>
            </a:r>
            <a:endParaRPr b="1"/>
          </a:p>
        </p:txBody>
      </p:sp>
      <p:sp>
        <p:nvSpPr>
          <p:cNvPr id="750" name="Google Shape;750;p57"/>
          <p:cNvSpPr txBox="1"/>
          <p:nvPr>
            <p:ph idx="4" type="subTitle"/>
          </p:nvPr>
        </p:nvSpPr>
        <p:spPr>
          <a:xfrm>
            <a:off x="2686800" y="3815094"/>
            <a:ext cx="18036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Venus </a:t>
            </a:r>
            <a:r>
              <a:rPr lang="en"/>
              <a:t>is the second planet from the Sun. It’s terribly hot</a:t>
            </a:r>
            <a:endParaRPr/>
          </a:p>
        </p:txBody>
      </p:sp>
      <p:sp>
        <p:nvSpPr>
          <p:cNvPr id="751" name="Google Shape;751;p57"/>
          <p:cNvSpPr txBox="1"/>
          <p:nvPr>
            <p:ph idx="5" type="title"/>
          </p:nvPr>
        </p:nvSpPr>
        <p:spPr>
          <a:xfrm>
            <a:off x="2686800" y="2503910"/>
            <a:ext cx="1803600" cy="10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70</a:t>
            </a:r>
            <a:r>
              <a:rPr b="1" lang="en">
                <a:solidFill>
                  <a:schemeClr val="lt1"/>
                </a:solidFill>
              </a:rPr>
              <a:t>%</a:t>
            </a:r>
            <a:endParaRPr b="1">
              <a:solidFill>
                <a:schemeClr val="lt1"/>
              </a:solidFill>
            </a:endParaRPr>
          </a:p>
        </p:txBody>
      </p:sp>
      <p:sp>
        <p:nvSpPr>
          <p:cNvPr id="752" name="Google Shape;752;p57"/>
          <p:cNvSpPr txBox="1"/>
          <p:nvPr>
            <p:ph idx="6" type="title"/>
          </p:nvPr>
        </p:nvSpPr>
        <p:spPr>
          <a:xfrm>
            <a:off x="2686800" y="1374301"/>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STANDARD</a:t>
            </a:r>
            <a:endParaRPr/>
          </a:p>
        </p:txBody>
      </p:sp>
      <p:sp>
        <p:nvSpPr>
          <p:cNvPr id="753" name="Google Shape;753;p57"/>
          <p:cNvSpPr txBox="1"/>
          <p:nvPr>
            <p:ph idx="7" type="title"/>
          </p:nvPr>
        </p:nvSpPr>
        <p:spPr>
          <a:xfrm>
            <a:off x="2686800" y="3362102"/>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LEVEL: </a:t>
            </a:r>
            <a:r>
              <a:rPr b="1" lang="en"/>
              <a:t>2</a:t>
            </a:r>
            <a:endParaRPr b="1"/>
          </a:p>
        </p:txBody>
      </p:sp>
      <p:sp>
        <p:nvSpPr>
          <p:cNvPr id="754" name="Google Shape;754;p57"/>
          <p:cNvSpPr txBox="1"/>
          <p:nvPr>
            <p:ph idx="8" type="subTitle"/>
          </p:nvPr>
        </p:nvSpPr>
        <p:spPr>
          <a:xfrm>
            <a:off x="4653600" y="3815094"/>
            <a:ext cx="18036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Earth </a:t>
            </a:r>
            <a:r>
              <a:rPr lang="en"/>
              <a:t>is the only planet known to harbor life</a:t>
            </a:r>
            <a:endParaRPr/>
          </a:p>
        </p:txBody>
      </p:sp>
      <p:sp>
        <p:nvSpPr>
          <p:cNvPr id="755" name="Google Shape;755;p57"/>
          <p:cNvSpPr txBox="1"/>
          <p:nvPr>
            <p:ph idx="9" type="title"/>
          </p:nvPr>
        </p:nvSpPr>
        <p:spPr>
          <a:xfrm>
            <a:off x="4653600" y="2503910"/>
            <a:ext cx="1803600" cy="10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10</a:t>
            </a:r>
            <a:r>
              <a:rPr b="1" lang="en">
                <a:solidFill>
                  <a:schemeClr val="lt1"/>
                </a:solidFill>
              </a:rPr>
              <a:t>%</a:t>
            </a:r>
            <a:endParaRPr b="1">
              <a:solidFill>
                <a:schemeClr val="lt1"/>
              </a:solidFill>
            </a:endParaRPr>
          </a:p>
        </p:txBody>
      </p:sp>
      <p:sp>
        <p:nvSpPr>
          <p:cNvPr id="756" name="Google Shape;756;p57"/>
          <p:cNvSpPr txBox="1"/>
          <p:nvPr>
            <p:ph idx="13" type="title"/>
          </p:nvPr>
        </p:nvSpPr>
        <p:spPr>
          <a:xfrm>
            <a:off x="4653600" y="1374301"/>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a:t>
            </a:r>
            <a:endParaRPr/>
          </a:p>
        </p:txBody>
      </p:sp>
      <p:sp>
        <p:nvSpPr>
          <p:cNvPr id="757" name="Google Shape;757;p57"/>
          <p:cNvSpPr txBox="1"/>
          <p:nvPr>
            <p:ph idx="14" type="title"/>
          </p:nvPr>
        </p:nvSpPr>
        <p:spPr>
          <a:xfrm>
            <a:off x="4653600" y="3362102"/>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LEVEL: </a:t>
            </a:r>
            <a:r>
              <a:rPr b="1" lang="en"/>
              <a:t>3</a:t>
            </a:r>
            <a:endParaRPr b="1"/>
          </a:p>
        </p:txBody>
      </p:sp>
      <p:sp>
        <p:nvSpPr>
          <p:cNvPr id="758" name="Google Shape;758;p57"/>
          <p:cNvSpPr txBox="1"/>
          <p:nvPr>
            <p:ph idx="15" type="subTitle"/>
          </p:nvPr>
        </p:nvSpPr>
        <p:spPr>
          <a:xfrm>
            <a:off x="6620400" y="3815094"/>
            <a:ext cx="1803600" cy="7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a:t>
            </a:r>
            <a:r>
              <a:rPr b="1" lang="en"/>
              <a:t>Mars </a:t>
            </a:r>
            <a:r>
              <a:rPr lang="en"/>
              <a:t>is actually a cold place</a:t>
            </a:r>
            <a:endParaRPr/>
          </a:p>
        </p:txBody>
      </p:sp>
      <p:sp>
        <p:nvSpPr>
          <p:cNvPr id="759" name="Google Shape;759;p57"/>
          <p:cNvSpPr txBox="1"/>
          <p:nvPr>
            <p:ph idx="16" type="title"/>
          </p:nvPr>
        </p:nvSpPr>
        <p:spPr>
          <a:xfrm>
            <a:off x="6620400" y="2503910"/>
            <a:ext cx="1803600" cy="10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&lt;1</a:t>
            </a:r>
            <a:r>
              <a:rPr b="1" lang="en">
                <a:solidFill>
                  <a:schemeClr val="lt1"/>
                </a:solidFill>
              </a:rPr>
              <a:t>%</a:t>
            </a:r>
            <a:endParaRPr b="1">
              <a:solidFill>
                <a:schemeClr val="lt1"/>
              </a:solidFill>
            </a:endParaRPr>
          </a:p>
        </p:txBody>
      </p:sp>
      <p:sp>
        <p:nvSpPr>
          <p:cNvPr id="760" name="Google Shape;760;p57"/>
          <p:cNvSpPr txBox="1"/>
          <p:nvPr>
            <p:ph idx="17" type="title"/>
          </p:nvPr>
        </p:nvSpPr>
        <p:spPr>
          <a:xfrm>
            <a:off x="6620400" y="1374301"/>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LEADING</a:t>
            </a:r>
            <a:endParaRPr/>
          </a:p>
        </p:txBody>
      </p:sp>
      <p:sp>
        <p:nvSpPr>
          <p:cNvPr id="761" name="Google Shape;761;p57"/>
          <p:cNvSpPr txBox="1"/>
          <p:nvPr>
            <p:ph idx="18" type="title"/>
          </p:nvPr>
        </p:nvSpPr>
        <p:spPr>
          <a:xfrm>
            <a:off x="6620400" y="3362102"/>
            <a:ext cx="1803600" cy="53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LEVEL: </a:t>
            </a:r>
            <a:r>
              <a:rPr b="1" lang="en"/>
              <a:t>4</a:t>
            </a:r>
            <a:endParaRPr b="1"/>
          </a:p>
        </p:txBody>
      </p:sp>
      <p:sp>
        <p:nvSpPr>
          <p:cNvPr id="762" name="Google Shape;762;p57"/>
          <p:cNvSpPr/>
          <p:nvPr/>
        </p:nvSpPr>
        <p:spPr>
          <a:xfrm>
            <a:off x="1287600" y="1890209"/>
            <a:ext cx="668400" cy="66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63" name="Google Shape;763;p57"/>
          <p:cNvSpPr/>
          <p:nvPr/>
        </p:nvSpPr>
        <p:spPr>
          <a:xfrm>
            <a:off x="3254400" y="1890209"/>
            <a:ext cx="668400" cy="66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64" name="Google Shape;764;p57"/>
          <p:cNvSpPr/>
          <p:nvPr/>
        </p:nvSpPr>
        <p:spPr>
          <a:xfrm>
            <a:off x="5221200" y="1890209"/>
            <a:ext cx="668400" cy="66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65" name="Google Shape;765;p57"/>
          <p:cNvSpPr/>
          <p:nvPr/>
        </p:nvSpPr>
        <p:spPr>
          <a:xfrm>
            <a:off x="7188000" y="1890209"/>
            <a:ext cx="668400" cy="66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766" name="Google Shape;766;p57"/>
          <p:cNvGrpSpPr/>
          <p:nvPr/>
        </p:nvGrpSpPr>
        <p:grpSpPr>
          <a:xfrm>
            <a:off x="3404936" y="2070256"/>
            <a:ext cx="367342" cy="308303"/>
            <a:chOff x="5457393" y="4031732"/>
            <a:chExt cx="457064" cy="383604"/>
          </a:xfrm>
        </p:grpSpPr>
        <p:sp>
          <p:nvSpPr>
            <p:cNvPr id="767" name="Google Shape;767;p57"/>
            <p:cNvSpPr/>
            <p:nvPr/>
          </p:nvSpPr>
          <p:spPr>
            <a:xfrm>
              <a:off x="5457393" y="4034579"/>
              <a:ext cx="362019" cy="380757"/>
            </a:xfrm>
            <a:custGeom>
              <a:rect b="b" l="l" r="r" t="t"/>
              <a:pathLst>
                <a:path extrusionOk="0" h="14041" w="13350">
                  <a:moveTo>
                    <a:pt x="3367" y="1"/>
                  </a:moveTo>
                  <a:cubicBezTo>
                    <a:pt x="3240" y="1"/>
                    <a:pt x="3115" y="49"/>
                    <a:pt x="3021" y="144"/>
                  </a:cubicBezTo>
                  <a:lnTo>
                    <a:pt x="192" y="2973"/>
                  </a:lnTo>
                  <a:cubicBezTo>
                    <a:pt x="38" y="3127"/>
                    <a:pt x="1" y="3363"/>
                    <a:pt x="103" y="3551"/>
                  </a:cubicBezTo>
                  <a:lnTo>
                    <a:pt x="1803" y="6765"/>
                  </a:lnTo>
                  <a:lnTo>
                    <a:pt x="2269" y="6297"/>
                  </a:lnTo>
                  <a:cubicBezTo>
                    <a:pt x="2627" y="5941"/>
                    <a:pt x="3081" y="5769"/>
                    <a:pt x="3534" y="5769"/>
                  </a:cubicBezTo>
                  <a:cubicBezTo>
                    <a:pt x="4062" y="5769"/>
                    <a:pt x="4590" y="6001"/>
                    <a:pt x="4965" y="6443"/>
                  </a:cubicBezTo>
                  <a:cubicBezTo>
                    <a:pt x="5263" y="6742"/>
                    <a:pt x="5418" y="7124"/>
                    <a:pt x="5431" y="7515"/>
                  </a:cubicBezTo>
                  <a:cubicBezTo>
                    <a:pt x="5842" y="7546"/>
                    <a:pt x="6243" y="7722"/>
                    <a:pt x="6557" y="8036"/>
                  </a:cubicBezTo>
                  <a:lnTo>
                    <a:pt x="6704" y="8183"/>
                  </a:lnTo>
                  <a:cubicBezTo>
                    <a:pt x="6992" y="8471"/>
                    <a:pt x="7154" y="8850"/>
                    <a:pt x="7168" y="9251"/>
                  </a:cubicBezTo>
                  <a:cubicBezTo>
                    <a:pt x="8679" y="9364"/>
                    <a:pt x="9378" y="11247"/>
                    <a:pt x="8294" y="12321"/>
                  </a:cubicBezTo>
                  <a:lnTo>
                    <a:pt x="7767" y="12848"/>
                  </a:lnTo>
                  <a:lnTo>
                    <a:pt x="8776" y="13856"/>
                  </a:lnTo>
                  <a:cubicBezTo>
                    <a:pt x="8894" y="13974"/>
                    <a:pt x="9052" y="14040"/>
                    <a:pt x="9219" y="14040"/>
                  </a:cubicBezTo>
                  <a:cubicBezTo>
                    <a:pt x="9271" y="14040"/>
                    <a:pt x="9323" y="14034"/>
                    <a:pt x="9376" y="14021"/>
                  </a:cubicBezTo>
                  <a:cubicBezTo>
                    <a:pt x="9847" y="13898"/>
                    <a:pt x="9986" y="13293"/>
                    <a:pt x="9656" y="12976"/>
                  </a:cubicBezTo>
                  <a:cubicBezTo>
                    <a:pt x="9433" y="12753"/>
                    <a:pt x="9433" y="12389"/>
                    <a:pt x="9656" y="12164"/>
                  </a:cubicBezTo>
                  <a:cubicBezTo>
                    <a:pt x="9765" y="12034"/>
                    <a:pt x="9911" y="11970"/>
                    <a:pt x="10057" y="11970"/>
                  </a:cubicBezTo>
                  <a:cubicBezTo>
                    <a:pt x="10200" y="11970"/>
                    <a:pt x="10344" y="12031"/>
                    <a:pt x="10455" y="12151"/>
                  </a:cubicBezTo>
                  <a:cubicBezTo>
                    <a:pt x="10577" y="12280"/>
                    <a:pt x="10742" y="12344"/>
                    <a:pt x="10906" y="12344"/>
                  </a:cubicBezTo>
                  <a:cubicBezTo>
                    <a:pt x="11110" y="12344"/>
                    <a:pt x="11313" y="12247"/>
                    <a:pt x="11437" y="12051"/>
                  </a:cubicBezTo>
                  <a:cubicBezTo>
                    <a:pt x="11592" y="11813"/>
                    <a:pt x="11550" y="11475"/>
                    <a:pt x="11351" y="11284"/>
                  </a:cubicBezTo>
                  <a:cubicBezTo>
                    <a:pt x="11128" y="11061"/>
                    <a:pt x="11128" y="10697"/>
                    <a:pt x="11351" y="10472"/>
                  </a:cubicBezTo>
                  <a:cubicBezTo>
                    <a:pt x="11459" y="10364"/>
                    <a:pt x="11603" y="10309"/>
                    <a:pt x="11748" y="10309"/>
                  </a:cubicBezTo>
                  <a:cubicBezTo>
                    <a:pt x="11895" y="10309"/>
                    <a:pt x="12043" y="10365"/>
                    <a:pt x="12155" y="10477"/>
                  </a:cubicBezTo>
                  <a:lnTo>
                    <a:pt x="12194" y="10516"/>
                  </a:lnTo>
                  <a:cubicBezTo>
                    <a:pt x="12202" y="10524"/>
                    <a:pt x="12207" y="10530"/>
                    <a:pt x="12215" y="10532"/>
                  </a:cubicBezTo>
                  <a:cubicBezTo>
                    <a:pt x="12340" y="10645"/>
                    <a:pt x="12474" y="10693"/>
                    <a:pt x="12600" y="10693"/>
                  </a:cubicBezTo>
                  <a:cubicBezTo>
                    <a:pt x="13018" y="10693"/>
                    <a:pt x="13349" y="10169"/>
                    <a:pt x="12967" y="9757"/>
                  </a:cubicBezTo>
                  <a:lnTo>
                    <a:pt x="12857" y="9647"/>
                  </a:lnTo>
                  <a:lnTo>
                    <a:pt x="12852" y="9642"/>
                  </a:lnTo>
                  <a:lnTo>
                    <a:pt x="9389" y="6179"/>
                  </a:lnTo>
                  <a:lnTo>
                    <a:pt x="8959" y="6608"/>
                  </a:lnTo>
                  <a:cubicBezTo>
                    <a:pt x="8602" y="6981"/>
                    <a:pt x="8098" y="7169"/>
                    <a:pt x="7594" y="7169"/>
                  </a:cubicBezTo>
                  <a:cubicBezTo>
                    <a:pt x="7119" y="7169"/>
                    <a:pt x="6644" y="7002"/>
                    <a:pt x="6290" y="6666"/>
                  </a:cubicBezTo>
                  <a:cubicBezTo>
                    <a:pt x="5475" y="5953"/>
                    <a:pt x="5460" y="4594"/>
                    <a:pt x="6251" y="3858"/>
                  </a:cubicBezTo>
                  <a:lnTo>
                    <a:pt x="7634" y="2517"/>
                  </a:lnTo>
                  <a:lnTo>
                    <a:pt x="3626" y="73"/>
                  </a:lnTo>
                  <a:cubicBezTo>
                    <a:pt x="3545" y="24"/>
                    <a:pt x="3456" y="1"/>
                    <a:pt x="3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7"/>
            <p:cNvSpPr/>
            <p:nvPr/>
          </p:nvSpPr>
          <p:spPr>
            <a:xfrm>
              <a:off x="5491642" y="4222230"/>
              <a:ext cx="82980" cy="77719"/>
            </a:xfrm>
            <a:custGeom>
              <a:rect b="b" l="l" r="r" t="t"/>
              <a:pathLst>
                <a:path extrusionOk="0" h="2866" w="3060">
                  <a:moveTo>
                    <a:pt x="2274" y="1"/>
                  </a:moveTo>
                  <a:cubicBezTo>
                    <a:pt x="2104" y="1"/>
                    <a:pt x="1934" y="64"/>
                    <a:pt x="1813" y="191"/>
                  </a:cubicBezTo>
                  <a:lnTo>
                    <a:pt x="257" y="1747"/>
                  </a:lnTo>
                  <a:cubicBezTo>
                    <a:pt x="0" y="2001"/>
                    <a:pt x="0" y="2418"/>
                    <a:pt x="257" y="2674"/>
                  </a:cubicBezTo>
                  <a:cubicBezTo>
                    <a:pt x="385" y="2800"/>
                    <a:pt x="548" y="2866"/>
                    <a:pt x="723" y="2866"/>
                  </a:cubicBezTo>
                  <a:cubicBezTo>
                    <a:pt x="896" y="2866"/>
                    <a:pt x="1061" y="2797"/>
                    <a:pt x="1187" y="2674"/>
                  </a:cubicBezTo>
                  <a:lnTo>
                    <a:pt x="2743" y="1118"/>
                  </a:lnTo>
                  <a:lnTo>
                    <a:pt x="2887" y="974"/>
                  </a:lnTo>
                  <a:cubicBezTo>
                    <a:pt x="3060" y="802"/>
                    <a:pt x="3060" y="516"/>
                    <a:pt x="2887" y="338"/>
                  </a:cubicBezTo>
                  <a:lnTo>
                    <a:pt x="2738" y="191"/>
                  </a:lnTo>
                  <a:cubicBezTo>
                    <a:pt x="2616" y="64"/>
                    <a:pt x="2445" y="1"/>
                    <a:pt x="2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7"/>
            <p:cNvSpPr/>
            <p:nvPr/>
          </p:nvSpPr>
          <p:spPr>
            <a:xfrm>
              <a:off x="5639892" y="4031732"/>
              <a:ext cx="274565" cy="231638"/>
            </a:xfrm>
            <a:custGeom>
              <a:rect b="b" l="l" r="r" t="t"/>
              <a:pathLst>
                <a:path extrusionOk="0" h="8542" w="10125">
                  <a:moveTo>
                    <a:pt x="6753" y="1"/>
                  </a:moveTo>
                  <a:cubicBezTo>
                    <a:pt x="6665" y="1"/>
                    <a:pt x="6576" y="25"/>
                    <a:pt x="6496" y="73"/>
                  </a:cubicBezTo>
                  <a:lnTo>
                    <a:pt x="4084" y="1527"/>
                  </a:lnTo>
                  <a:cubicBezTo>
                    <a:pt x="3607" y="1742"/>
                    <a:pt x="3167" y="2017"/>
                    <a:pt x="2792" y="2383"/>
                  </a:cubicBezTo>
                  <a:lnTo>
                    <a:pt x="320" y="4783"/>
                  </a:lnTo>
                  <a:cubicBezTo>
                    <a:pt x="42" y="5042"/>
                    <a:pt x="0" y="5511"/>
                    <a:pt x="239" y="5815"/>
                  </a:cubicBezTo>
                  <a:cubicBezTo>
                    <a:pt x="388" y="6021"/>
                    <a:pt x="629" y="6127"/>
                    <a:pt x="869" y="6127"/>
                  </a:cubicBezTo>
                  <a:cubicBezTo>
                    <a:pt x="1071" y="6127"/>
                    <a:pt x="1272" y="6053"/>
                    <a:pt x="1417" y="5901"/>
                  </a:cubicBezTo>
                  <a:lnTo>
                    <a:pt x="2253" y="5066"/>
                  </a:lnTo>
                  <a:cubicBezTo>
                    <a:pt x="2364" y="4954"/>
                    <a:pt x="2511" y="4899"/>
                    <a:pt x="2658" y="4899"/>
                  </a:cubicBezTo>
                  <a:cubicBezTo>
                    <a:pt x="2805" y="4899"/>
                    <a:pt x="2952" y="4954"/>
                    <a:pt x="3065" y="5066"/>
                  </a:cubicBezTo>
                  <a:lnTo>
                    <a:pt x="6541" y="8542"/>
                  </a:lnTo>
                  <a:lnTo>
                    <a:pt x="7672" y="7476"/>
                  </a:lnTo>
                  <a:cubicBezTo>
                    <a:pt x="8477" y="6721"/>
                    <a:pt x="9362" y="4681"/>
                    <a:pt x="10012" y="3536"/>
                  </a:cubicBezTo>
                  <a:cubicBezTo>
                    <a:pt x="10124" y="3342"/>
                    <a:pt x="10090" y="3098"/>
                    <a:pt x="9930" y="2939"/>
                  </a:cubicBezTo>
                  <a:lnTo>
                    <a:pt x="7099" y="144"/>
                  </a:lnTo>
                  <a:cubicBezTo>
                    <a:pt x="7005" y="50"/>
                    <a:pt x="6880" y="1"/>
                    <a:pt x="6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7"/>
            <p:cNvSpPr/>
            <p:nvPr/>
          </p:nvSpPr>
          <p:spPr>
            <a:xfrm>
              <a:off x="5586037" y="4316517"/>
              <a:ext cx="81217" cy="77719"/>
            </a:xfrm>
            <a:custGeom>
              <a:rect b="b" l="l" r="r" t="t"/>
              <a:pathLst>
                <a:path extrusionOk="0" h="2866" w="2995">
                  <a:moveTo>
                    <a:pt x="2276" y="0"/>
                  </a:moveTo>
                  <a:cubicBezTo>
                    <a:pt x="2105" y="0"/>
                    <a:pt x="1934" y="64"/>
                    <a:pt x="1813" y="193"/>
                  </a:cubicBezTo>
                  <a:lnTo>
                    <a:pt x="257" y="1746"/>
                  </a:lnTo>
                  <a:cubicBezTo>
                    <a:pt x="1" y="2003"/>
                    <a:pt x="1" y="2419"/>
                    <a:pt x="257" y="2673"/>
                  </a:cubicBezTo>
                  <a:cubicBezTo>
                    <a:pt x="384" y="2802"/>
                    <a:pt x="552" y="2866"/>
                    <a:pt x="720" y="2866"/>
                  </a:cubicBezTo>
                  <a:cubicBezTo>
                    <a:pt x="888" y="2866"/>
                    <a:pt x="1056" y="2802"/>
                    <a:pt x="1185" y="2673"/>
                  </a:cubicBezTo>
                  <a:lnTo>
                    <a:pt x="2738" y="1117"/>
                  </a:lnTo>
                  <a:cubicBezTo>
                    <a:pt x="2995" y="863"/>
                    <a:pt x="2995" y="447"/>
                    <a:pt x="2738" y="193"/>
                  </a:cubicBezTo>
                  <a:cubicBezTo>
                    <a:pt x="2617" y="64"/>
                    <a:pt x="2447" y="0"/>
                    <a:pt x="2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7"/>
            <p:cNvSpPr/>
            <p:nvPr/>
          </p:nvSpPr>
          <p:spPr>
            <a:xfrm>
              <a:off x="5538935" y="4269279"/>
              <a:ext cx="82925" cy="77827"/>
            </a:xfrm>
            <a:custGeom>
              <a:rect b="b" l="l" r="r" t="t"/>
              <a:pathLst>
                <a:path extrusionOk="0" h="2870" w="3058">
                  <a:moveTo>
                    <a:pt x="2274" y="0"/>
                  </a:moveTo>
                  <a:cubicBezTo>
                    <a:pt x="2106" y="0"/>
                    <a:pt x="1938" y="64"/>
                    <a:pt x="1811" y="193"/>
                  </a:cubicBezTo>
                  <a:lnTo>
                    <a:pt x="255" y="1746"/>
                  </a:lnTo>
                  <a:cubicBezTo>
                    <a:pt x="1" y="2003"/>
                    <a:pt x="1" y="2419"/>
                    <a:pt x="255" y="2673"/>
                  </a:cubicBezTo>
                  <a:cubicBezTo>
                    <a:pt x="376" y="2802"/>
                    <a:pt x="543" y="2870"/>
                    <a:pt x="716" y="2870"/>
                  </a:cubicBezTo>
                  <a:cubicBezTo>
                    <a:pt x="892" y="2870"/>
                    <a:pt x="1057" y="2802"/>
                    <a:pt x="1182" y="2676"/>
                  </a:cubicBezTo>
                  <a:lnTo>
                    <a:pt x="2885" y="973"/>
                  </a:lnTo>
                  <a:cubicBezTo>
                    <a:pt x="3058" y="808"/>
                    <a:pt x="3058" y="507"/>
                    <a:pt x="2885" y="340"/>
                  </a:cubicBezTo>
                  <a:lnTo>
                    <a:pt x="2738" y="193"/>
                  </a:lnTo>
                  <a:cubicBezTo>
                    <a:pt x="2610" y="64"/>
                    <a:pt x="2442" y="0"/>
                    <a:pt x="2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57"/>
          <p:cNvGrpSpPr/>
          <p:nvPr/>
        </p:nvGrpSpPr>
        <p:grpSpPr>
          <a:xfrm>
            <a:off x="5370825" y="2041958"/>
            <a:ext cx="369152" cy="364881"/>
            <a:chOff x="4715980" y="3996615"/>
            <a:chExt cx="459316" cy="454001"/>
          </a:xfrm>
        </p:grpSpPr>
        <p:sp>
          <p:nvSpPr>
            <p:cNvPr id="773" name="Google Shape;773;p57"/>
            <p:cNvSpPr/>
            <p:nvPr/>
          </p:nvSpPr>
          <p:spPr>
            <a:xfrm>
              <a:off x="4773713" y="4036043"/>
              <a:ext cx="271799" cy="271853"/>
            </a:xfrm>
            <a:custGeom>
              <a:rect b="b" l="l" r="r" t="t"/>
              <a:pathLst>
                <a:path extrusionOk="0" h="10025" w="10023">
                  <a:moveTo>
                    <a:pt x="5819" y="2722"/>
                  </a:moveTo>
                  <a:cubicBezTo>
                    <a:pt x="6102" y="2722"/>
                    <a:pt x="6329" y="2950"/>
                    <a:pt x="6329" y="3233"/>
                  </a:cubicBezTo>
                  <a:cubicBezTo>
                    <a:pt x="6329" y="3516"/>
                    <a:pt x="6102" y="3744"/>
                    <a:pt x="5819" y="3744"/>
                  </a:cubicBezTo>
                  <a:cubicBezTo>
                    <a:pt x="5292" y="3744"/>
                    <a:pt x="4842" y="4061"/>
                    <a:pt x="4640" y="4516"/>
                  </a:cubicBezTo>
                  <a:lnTo>
                    <a:pt x="5819" y="4516"/>
                  </a:lnTo>
                  <a:cubicBezTo>
                    <a:pt x="6494" y="4543"/>
                    <a:pt x="6494" y="5509"/>
                    <a:pt x="5819" y="5535"/>
                  </a:cubicBezTo>
                  <a:lnTo>
                    <a:pt x="4640" y="5535"/>
                  </a:lnTo>
                  <a:cubicBezTo>
                    <a:pt x="4836" y="5991"/>
                    <a:pt x="5292" y="6308"/>
                    <a:pt x="5819" y="6308"/>
                  </a:cubicBezTo>
                  <a:cubicBezTo>
                    <a:pt x="6102" y="6308"/>
                    <a:pt x="6329" y="6536"/>
                    <a:pt x="6329" y="6819"/>
                  </a:cubicBezTo>
                  <a:cubicBezTo>
                    <a:pt x="6329" y="7099"/>
                    <a:pt x="6102" y="7330"/>
                    <a:pt x="5819" y="7330"/>
                  </a:cubicBezTo>
                  <a:cubicBezTo>
                    <a:pt x="4726" y="7330"/>
                    <a:pt x="3807" y="6562"/>
                    <a:pt x="3574" y="5535"/>
                  </a:cubicBezTo>
                  <a:lnTo>
                    <a:pt x="3390" y="5535"/>
                  </a:lnTo>
                  <a:cubicBezTo>
                    <a:pt x="2712" y="5509"/>
                    <a:pt x="2715" y="4543"/>
                    <a:pt x="3390" y="4516"/>
                  </a:cubicBezTo>
                  <a:lnTo>
                    <a:pt x="3574" y="4516"/>
                  </a:lnTo>
                  <a:cubicBezTo>
                    <a:pt x="3807" y="3492"/>
                    <a:pt x="4724" y="2722"/>
                    <a:pt x="5819" y="2722"/>
                  </a:cubicBezTo>
                  <a:close/>
                  <a:moveTo>
                    <a:pt x="4504" y="0"/>
                  </a:moveTo>
                  <a:cubicBezTo>
                    <a:pt x="2131" y="241"/>
                    <a:pt x="239" y="2130"/>
                    <a:pt x="1" y="4503"/>
                  </a:cubicBezTo>
                  <a:lnTo>
                    <a:pt x="761" y="4503"/>
                  </a:lnTo>
                  <a:cubicBezTo>
                    <a:pt x="1436" y="4529"/>
                    <a:pt x="1436" y="5496"/>
                    <a:pt x="761" y="5522"/>
                  </a:cubicBezTo>
                  <a:lnTo>
                    <a:pt x="1" y="5522"/>
                  </a:lnTo>
                  <a:cubicBezTo>
                    <a:pt x="239" y="7895"/>
                    <a:pt x="2131" y="9784"/>
                    <a:pt x="4504" y="10025"/>
                  </a:cubicBezTo>
                  <a:lnTo>
                    <a:pt x="4504" y="9265"/>
                  </a:lnTo>
                  <a:cubicBezTo>
                    <a:pt x="4517" y="8927"/>
                    <a:pt x="4765" y="8758"/>
                    <a:pt x="5013" y="8758"/>
                  </a:cubicBezTo>
                  <a:cubicBezTo>
                    <a:pt x="5261" y="8758"/>
                    <a:pt x="5510" y="8927"/>
                    <a:pt x="5523" y="9265"/>
                  </a:cubicBezTo>
                  <a:lnTo>
                    <a:pt x="5523" y="10025"/>
                  </a:lnTo>
                  <a:cubicBezTo>
                    <a:pt x="7896" y="9784"/>
                    <a:pt x="9784" y="7895"/>
                    <a:pt x="10023" y="5522"/>
                  </a:cubicBezTo>
                  <a:lnTo>
                    <a:pt x="9263" y="5522"/>
                  </a:lnTo>
                  <a:cubicBezTo>
                    <a:pt x="8590" y="5496"/>
                    <a:pt x="8590" y="4529"/>
                    <a:pt x="9263" y="4503"/>
                  </a:cubicBezTo>
                  <a:lnTo>
                    <a:pt x="10023" y="4503"/>
                  </a:lnTo>
                  <a:cubicBezTo>
                    <a:pt x="9784" y="2130"/>
                    <a:pt x="7896" y="241"/>
                    <a:pt x="5523" y="0"/>
                  </a:cubicBezTo>
                  <a:lnTo>
                    <a:pt x="5523" y="760"/>
                  </a:lnTo>
                  <a:cubicBezTo>
                    <a:pt x="5510" y="1098"/>
                    <a:pt x="5261" y="1267"/>
                    <a:pt x="5013" y="1267"/>
                  </a:cubicBezTo>
                  <a:cubicBezTo>
                    <a:pt x="4765" y="1267"/>
                    <a:pt x="4517" y="1098"/>
                    <a:pt x="4504" y="760"/>
                  </a:cubicBezTo>
                  <a:lnTo>
                    <a:pt x="4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7"/>
            <p:cNvSpPr/>
            <p:nvPr/>
          </p:nvSpPr>
          <p:spPr>
            <a:xfrm>
              <a:off x="4715980" y="3996615"/>
              <a:ext cx="459316" cy="454001"/>
            </a:xfrm>
            <a:custGeom>
              <a:rect b="b" l="l" r="r" t="t"/>
              <a:pathLst>
                <a:path extrusionOk="0" h="16742" w="16938">
                  <a:moveTo>
                    <a:pt x="492" y="0"/>
                  </a:moveTo>
                  <a:cubicBezTo>
                    <a:pt x="254" y="0"/>
                    <a:pt x="16" y="162"/>
                    <a:pt x="0" y="491"/>
                  </a:cubicBezTo>
                  <a:lnTo>
                    <a:pt x="0" y="16252"/>
                  </a:lnTo>
                  <a:cubicBezTo>
                    <a:pt x="0" y="16524"/>
                    <a:pt x="220" y="16741"/>
                    <a:pt x="493" y="16741"/>
                  </a:cubicBezTo>
                  <a:lnTo>
                    <a:pt x="16277" y="16741"/>
                  </a:lnTo>
                  <a:cubicBezTo>
                    <a:pt x="16927" y="16720"/>
                    <a:pt x="16938" y="15791"/>
                    <a:pt x="16277" y="15759"/>
                  </a:cubicBezTo>
                  <a:lnTo>
                    <a:pt x="983" y="15759"/>
                  </a:lnTo>
                  <a:lnTo>
                    <a:pt x="983" y="14656"/>
                  </a:lnTo>
                  <a:lnTo>
                    <a:pt x="6824" y="14656"/>
                  </a:lnTo>
                  <a:cubicBezTo>
                    <a:pt x="11473" y="14656"/>
                    <a:pt x="15319" y="11018"/>
                    <a:pt x="15573" y="6376"/>
                  </a:cubicBezTo>
                  <a:lnTo>
                    <a:pt x="15701" y="4071"/>
                  </a:lnTo>
                  <a:lnTo>
                    <a:pt x="15898" y="4294"/>
                  </a:lnTo>
                  <a:cubicBezTo>
                    <a:pt x="15997" y="4401"/>
                    <a:pt x="16131" y="4459"/>
                    <a:pt x="16264" y="4459"/>
                  </a:cubicBezTo>
                  <a:cubicBezTo>
                    <a:pt x="16382" y="4459"/>
                    <a:pt x="16497" y="4414"/>
                    <a:pt x="16592" y="4333"/>
                  </a:cubicBezTo>
                  <a:cubicBezTo>
                    <a:pt x="16796" y="4152"/>
                    <a:pt x="16812" y="3843"/>
                    <a:pt x="16631" y="3639"/>
                  </a:cubicBezTo>
                  <a:lnTo>
                    <a:pt x="15644" y="2534"/>
                  </a:lnTo>
                  <a:cubicBezTo>
                    <a:pt x="15552" y="2430"/>
                    <a:pt x="15412" y="2369"/>
                    <a:pt x="15270" y="2369"/>
                  </a:cubicBezTo>
                  <a:cubicBezTo>
                    <a:pt x="15155" y="2369"/>
                    <a:pt x="15040" y="2409"/>
                    <a:pt x="14949" y="2497"/>
                  </a:cubicBezTo>
                  <a:lnTo>
                    <a:pt x="13896" y="3432"/>
                  </a:lnTo>
                  <a:cubicBezTo>
                    <a:pt x="13530" y="3788"/>
                    <a:pt x="13833" y="4292"/>
                    <a:pt x="14223" y="4292"/>
                  </a:cubicBezTo>
                  <a:cubicBezTo>
                    <a:pt x="14330" y="4292"/>
                    <a:pt x="14443" y="4255"/>
                    <a:pt x="14551" y="4166"/>
                  </a:cubicBezTo>
                  <a:lnTo>
                    <a:pt x="14721" y="4016"/>
                  </a:lnTo>
                  <a:lnTo>
                    <a:pt x="14596" y="6324"/>
                  </a:lnTo>
                  <a:cubicBezTo>
                    <a:pt x="14368" y="10447"/>
                    <a:pt x="10955" y="13679"/>
                    <a:pt x="6824" y="13679"/>
                  </a:cubicBezTo>
                  <a:lnTo>
                    <a:pt x="983" y="13679"/>
                  </a:lnTo>
                  <a:lnTo>
                    <a:pt x="983" y="491"/>
                  </a:lnTo>
                  <a:cubicBezTo>
                    <a:pt x="972" y="165"/>
                    <a:pt x="732"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7"/>
          <p:cNvGrpSpPr/>
          <p:nvPr/>
        </p:nvGrpSpPr>
        <p:grpSpPr>
          <a:xfrm>
            <a:off x="1437494" y="2041712"/>
            <a:ext cx="368627" cy="365380"/>
            <a:chOff x="3973781" y="3996262"/>
            <a:chExt cx="458662" cy="454622"/>
          </a:xfrm>
        </p:grpSpPr>
        <p:sp>
          <p:nvSpPr>
            <p:cNvPr id="776" name="Google Shape;776;p57"/>
            <p:cNvSpPr/>
            <p:nvPr/>
          </p:nvSpPr>
          <p:spPr>
            <a:xfrm>
              <a:off x="4063051" y="4299352"/>
              <a:ext cx="60472" cy="151533"/>
            </a:xfrm>
            <a:custGeom>
              <a:rect b="b" l="l" r="r" t="t"/>
              <a:pathLst>
                <a:path extrusionOk="0" h="5588" w="2230">
                  <a:moveTo>
                    <a:pt x="1" y="1"/>
                  </a:moveTo>
                  <a:lnTo>
                    <a:pt x="14" y="5431"/>
                  </a:lnTo>
                  <a:cubicBezTo>
                    <a:pt x="14" y="5520"/>
                    <a:pt x="87" y="5588"/>
                    <a:pt x="174" y="5588"/>
                  </a:cubicBezTo>
                  <a:lnTo>
                    <a:pt x="794" y="5588"/>
                  </a:lnTo>
                  <a:cubicBezTo>
                    <a:pt x="1588" y="5588"/>
                    <a:pt x="2230" y="4943"/>
                    <a:pt x="2230" y="4152"/>
                  </a:cubicBezTo>
                  <a:lnTo>
                    <a:pt x="2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7"/>
            <p:cNvSpPr/>
            <p:nvPr/>
          </p:nvSpPr>
          <p:spPr>
            <a:xfrm>
              <a:off x="4114058" y="4131442"/>
              <a:ext cx="39456" cy="141309"/>
            </a:xfrm>
            <a:custGeom>
              <a:rect b="b" l="l" r="r" t="t"/>
              <a:pathLst>
                <a:path extrusionOk="0" h="5211" w="1455">
                  <a:moveTo>
                    <a:pt x="0" y="0"/>
                  </a:moveTo>
                  <a:lnTo>
                    <a:pt x="0" y="5210"/>
                  </a:lnTo>
                  <a:lnTo>
                    <a:pt x="1454" y="5210"/>
                  </a:lnTo>
                  <a:lnTo>
                    <a:pt x="1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7"/>
            <p:cNvSpPr/>
            <p:nvPr/>
          </p:nvSpPr>
          <p:spPr>
            <a:xfrm>
              <a:off x="4037696" y="4131442"/>
              <a:ext cx="49761" cy="141309"/>
            </a:xfrm>
            <a:custGeom>
              <a:rect b="b" l="l" r="r" t="t"/>
              <a:pathLst>
                <a:path extrusionOk="0" h="5211" w="1835">
                  <a:moveTo>
                    <a:pt x="372" y="0"/>
                  </a:moveTo>
                  <a:cubicBezTo>
                    <a:pt x="166" y="0"/>
                    <a:pt x="0" y="168"/>
                    <a:pt x="0" y="372"/>
                  </a:cubicBezTo>
                  <a:lnTo>
                    <a:pt x="0" y="4836"/>
                  </a:lnTo>
                  <a:cubicBezTo>
                    <a:pt x="0" y="5043"/>
                    <a:pt x="166" y="5208"/>
                    <a:pt x="372" y="5208"/>
                  </a:cubicBezTo>
                  <a:cubicBezTo>
                    <a:pt x="481" y="5208"/>
                    <a:pt x="598" y="5209"/>
                    <a:pt x="717" y="5209"/>
                  </a:cubicBezTo>
                  <a:cubicBezTo>
                    <a:pt x="930" y="5209"/>
                    <a:pt x="1152" y="5208"/>
                    <a:pt x="1353" y="5208"/>
                  </a:cubicBezTo>
                  <a:cubicBezTo>
                    <a:pt x="1538" y="5208"/>
                    <a:pt x="1705" y="5208"/>
                    <a:pt x="1834" y="5210"/>
                  </a:cubicBezTo>
                  <a:lnTo>
                    <a:pt x="18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3973781" y="4149909"/>
              <a:ext cx="38100" cy="104240"/>
            </a:xfrm>
            <a:custGeom>
              <a:rect b="b" l="l" r="r" t="t"/>
              <a:pathLst>
                <a:path extrusionOk="0" h="3844" w="1405">
                  <a:moveTo>
                    <a:pt x="555" y="0"/>
                  </a:moveTo>
                  <a:cubicBezTo>
                    <a:pt x="249" y="3"/>
                    <a:pt x="0" y="252"/>
                    <a:pt x="0" y="561"/>
                  </a:cubicBezTo>
                  <a:lnTo>
                    <a:pt x="0" y="3288"/>
                  </a:lnTo>
                  <a:cubicBezTo>
                    <a:pt x="0" y="3594"/>
                    <a:pt x="249" y="3843"/>
                    <a:pt x="555" y="3843"/>
                  </a:cubicBezTo>
                  <a:lnTo>
                    <a:pt x="1404" y="3843"/>
                  </a:lnTo>
                  <a:lnTo>
                    <a:pt x="1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7"/>
            <p:cNvSpPr/>
            <p:nvPr/>
          </p:nvSpPr>
          <p:spPr>
            <a:xfrm>
              <a:off x="4149718" y="4326550"/>
              <a:ext cx="33761" cy="26684"/>
            </a:xfrm>
            <a:custGeom>
              <a:rect b="b" l="l" r="r" t="t"/>
              <a:pathLst>
                <a:path extrusionOk="0" h="984" w="1245">
                  <a:moveTo>
                    <a:pt x="0" y="1"/>
                  </a:moveTo>
                  <a:lnTo>
                    <a:pt x="0" y="983"/>
                  </a:lnTo>
                  <a:lnTo>
                    <a:pt x="592" y="983"/>
                  </a:lnTo>
                  <a:cubicBezTo>
                    <a:pt x="1245" y="957"/>
                    <a:pt x="1242" y="24"/>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7"/>
            <p:cNvSpPr/>
            <p:nvPr/>
          </p:nvSpPr>
          <p:spPr>
            <a:xfrm>
              <a:off x="4179980" y="3996262"/>
              <a:ext cx="139601" cy="402885"/>
            </a:xfrm>
            <a:custGeom>
              <a:rect b="b" l="l" r="r" t="t"/>
              <a:pathLst>
                <a:path extrusionOk="0" h="14857" w="5148">
                  <a:moveTo>
                    <a:pt x="4657" y="0"/>
                  </a:moveTo>
                  <a:cubicBezTo>
                    <a:pt x="4649" y="0"/>
                    <a:pt x="4642" y="0"/>
                    <a:pt x="4634" y="1"/>
                  </a:cubicBezTo>
                  <a:cubicBezTo>
                    <a:pt x="4369" y="14"/>
                    <a:pt x="4165" y="242"/>
                    <a:pt x="4165" y="506"/>
                  </a:cubicBezTo>
                  <a:lnTo>
                    <a:pt x="4165" y="1633"/>
                  </a:lnTo>
                  <a:cubicBezTo>
                    <a:pt x="4165" y="1690"/>
                    <a:pt x="4136" y="1745"/>
                    <a:pt x="4084" y="1779"/>
                  </a:cubicBezTo>
                  <a:lnTo>
                    <a:pt x="0" y="4404"/>
                  </a:lnTo>
                  <a:lnTo>
                    <a:pt x="0" y="10677"/>
                  </a:lnTo>
                  <a:lnTo>
                    <a:pt x="4081" y="13079"/>
                  </a:lnTo>
                  <a:cubicBezTo>
                    <a:pt x="4134" y="13111"/>
                    <a:pt x="4165" y="13166"/>
                    <a:pt x="4165" y="13229"/>
                  </a:cubicBezTo>
                  <a:lnTo>
                    <a:pt x="4165" y="14355"/>
                  </a:lnTo>
                  <a:cubicBezTo>
                    <a:pt x="4177" y="14689"/>
                    <a:pt x="4418" y="14857"/>
                    <a:pt x="4659" y="14857"/>
                  </a:cubicBezTo>
                  <a:cubicBezTo>
                    <a:pt x="4896" y="14857"/>
                    <a:pt x="5132" y="14694"/>
                    <a:pt x="5147" y="14368"/>
                  </a:cubicBezTo>
                  <a:lnTo>
                    <a:pt x="5147" y="488"/>
                  </a:lnTo>
                  <a:cubicBezTo>
                    <a:pt x="5147" y="223"/>
                    <a:pt x="4929" y="0"/>
                    <a:pt x="46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7"/>
            <p:cNvSpPr/>
            <p:nvPr/>
          </p:nvSpPr>
          <p:spPr>
            <a:xfrm>
              <a:off x="4337938" y="4096406"/>
              <a:ext cx="78234" cy="45205"/>
            </a:xfrm>
            <a:custGeom>
              <a:rect b="b" l="l" r="r" t="t"/>
              <a:pathLst>
                <a:path extrusionOk="0" h="1667" w="2885">
                  <a:moveTo>
                    <a:pt x="2182" y="0"/>
                  </a:moveTo>
                  <a:cubicBezTo>
                    <a:pt x="2114" y="0"/>
                    <a:pt x="2041" y="14"/>
                    <a:pt x="1965" y="46"/>
                  </a:cubicBezTo>
                  <a:lnTo>
                    <a:pt x="478" y="732"/>
                  </a:lnTo>
                  <a:cubicBezTo>
                    <a:pt x="1" y="957"/>
                    <a:pt x="166" y="1662"/>
                    <a:pt x="684" y="1667"/>
                  </a:cubicBezTo>
                  <a:cubicBezTo>
                    <a:pt x="755" y="1667"/>
                    <a:pt x="823" y="1656"/>
                    <a:pt x="891" y="1622"/>
                  </a:cubicBezTo>
                  <a:lnTo>
                    <a:pt x="2377" y="936"/>
                  </a:lnTo>
                  <a:cubicBezTo>
                    <a:pt x="2885" y="675"/>
                    <a:pt x="2651" y="0"/>
                    <a:pt x="2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7"/>
            <p:cNvSpPr/>
            <p:nvPr/>
          </p:nvSpPr>
          <p:spPr>
            <a:xfrm>
              <a:off x="4352582" y="4184646"/>
              <a:ext cx="79861" cy="26657"/>
            </a:xfrm>
            <a:custGeom>
              <a:rect b="b" l="l" r="r" t="t"/>
              <a:pathLst>
                <a:path extrusionOk="0" h="983" w="2945">
                  <a:moveTo>
                    <a:pt x="653" y="0"/>
                  </a:moveTo>
                  <a:cubicBezTo>
                    <a:pt x="0" y="26"/>
                    <a:pt x="0" y="956"/>
                    <a:pt x="653" y="983"/>
                  </a:cubicBezTo>
                  <a:lnTo>
                    <a:pt x="2292" y="983"/>
                  </a:lnTo>
                  <a:cubicBezTo>
                    <a:pt x="2945" y="956"/>
                    <a:pt x="2945" y="26"/>
                    <a:pt x="2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7"/>
            <p:cNvSpPr/>
            <p:nvPr/>
          </p:nvSpPr>
          <p:spPr>
            <a:xfrm>
              <a:off x="4340704" y="4254039"/>
              <a:ext cx="70641" cy="45259"/>
            </a:xfrm>
            <a:custGeom>
              <a:rect b="b" l="l" r="r" t="t"/>
              <a:pathLst>
                <a:path extrusionOk="0" h="1669" w="2605">
                  <a:moveTo>
                    <a:pt x="563" y="0"/>
                  </a:moveTo>
                  <a:cubicBezTo>
                    <a:pt x="377" y="0"/>
                    <a:pt x="198" y="106"/>
                    <a:pt x="116" y="286"/>
                  </a:cubicBezTo>
                  <a:cubicBezTo>
                    <a:pt x="1" y="532"/>
                    <a:pt x="108" y="823"/>
                    <a:pt x="355" y="936"/>
                  </a:cubicBezTo>
                  <a:lnTo>
                    <a:pt x="1840" y="1624"/>
                  </a:lnTo>
                  <a:cubicBezTo>
                    <a:pt x="1906" y="1655"/>
                    <a:pt x="1976" y="1669"/>
                    <a:pt x="2045" y="1669"/>
                  </a:cubicBezTo>
                  <a:cubicBezTo>
                    <a:pt x="2229" y="1669"/>
                    <a:pt x="2408" y="1567"/>
                    <a:pt x="2492" y="1386"/>
                  </a:cubicBezTo>
                  <a:cubicBezTo>
                    <a:pt x="2605" y="1140"/>
                    <a:pt x="2497" y="847"/>
                    <a:pt x="2254" y="734"/>
                  </a:cubicBezTo>
                  <a:lnTo>
                    <a:pt x="766" y="45"/>
                  </a:lnTo>
                  <a:cubicBezTo>
                    <a:pt x="700" y="15"/>
                    <a:pt x="631" y="0"/>
                    <a:pt x="5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7"/>
          <p:cNvGrpSpPr/>
          <p:nvPr/>
        </p:nvGrpSpPr>
        <p:grpSpPr>
          <a:xfrm>
            <a:off x="7338522" y="2041814"/>
            <a:ext cx="365511" cy="365183"/>
            <a:chOff x="3230985" y="3996452"/>
            <a:chExt cx="454785" cy="454377"/>
          </a:xfrm>
        </p:grpSpPr>
        <p:sp>
          <p:nvSpPr>
            <p:cNvPr id="786" name="Google Shape;786;p57"/>
            <p:cNvSpPr/>
            <p:nvPr/>
          </p:nvSpPr>
          <p:spPr>
            <a:xfrm>
              <a:off x="3406732" y="4085397"/>
              <a:ext cx="100470" cy="121080"/>
            </a:xfrm>
            <a:custGeom>
              <a:rect b="b" l="l" r="r" t="t"/>
              <a:pathLst>
                <a:path extrusionOk="0" h="4465" w="3705">
                  <a:moveTo>
                    <a:pt x="338" y="1"/>
                  </a:moveTo>
                  <a:cubicBezTo>
                    <a:pt x="0" y="1512"/>
                    <a:pt x="108" y="2859"/>
                    <a:pt x="480" y="4464"/>
                  </a:cubicBezTo>
                  <a:lnTo>
                    <a:pt x="1362" y="4464"/>
                  </a:lnTo>
                  <a:lnTo>
                    <a:pt x="1362" y="2471"/>
                  </a:lnTo>
                  <a:cubicBezTo>
                    <a:pt x="1362" y="2170"/>
                    <a:pt x="1608" y="1924"/>
                    <a:pt x="1910" y="1924"/>
                  </a:cubicBezTo>
                  <a:cubicBezTo>
                    <a:pt x="2211" y="1924"/>
                    <a:pt x="2457" y="2170"/>
                    <a:pt x="2457" y="2471"/>
                  </a:cubicBezTo>
                  <a:lnTo>
                    <a:pt x="2457" y="4464"/>
                  </a:lnTo>
                  <a:lnTo>
                    <a:pt x="3432" y="4464"/>
                  </a:lnTo>
                  <a:cubicBezTo>
                    <a:pt x="3623" y="3529"/>
                    <a:pt x="3696" y="2694"/>
                    <a:pt x="3704" y="1840"/>
                  </a:cubicBezTo>
                  <a:cubicBezTo>
                    <a:pt x="3704" y="1174"/>
                    <a:pt x="3618" y="559"/>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7"/>
            <p:cNvSpPr/>
            <p:nvPr/>
          </p:nvSpPr>
          <p:spPr>
            <a:xfrm>
              <a:off x="3422623" y="3996452"/>
              <a:ext cx="71780" cy="59442"/>
            </a:xfrm>
            <a:custGeom>
              <a:rect b="b" l="l" r="r" t="t"/>
              <a:pathLst>
                <a:path extrusionOk="0" h="2192" w="2647">
                  <a:moveTo>
                    <a:pt x="1323" y="0"/>
                  </a:moveTo>
                  <a:cubicBezTo>
                    <a:pt x="1256" y="0"/>
                    <a:pt x="1189" y="30"/>
                    <a:pt x="1146" y="91"/>
                  </a:cubicBezTo>
                  <a:cubicBezTo>
                    <a:pt x="666" y="738"/>
                    <a:pt x="281" y="1445"/>
                    <a:pt x="1" y="2191"/>
                  </a:cubicBezTo>
                  <a:lnTo>
                    <a:pt x="2647" y="2191"/>
                  </a:lnTo>
                  <a:cubicBezTo>
                    <a:pt x="2468" y="1730"/>
                    <a:pt x="2269" y="1327"/>
                    <a:pt x="2086" y="997"/>
                  </a:cubicBezTo>
                  <a:cubicBezTo>
                    <a:pt x="1887" y="641"/>
                    <a:pt x="1688" y="339"/>
                    <a:pt x="1510" y="93"/>
                  </a:cubicBezTo>
                  <a:cubicBezTo>
                    <a:pt x="1463" y="32"/>
                    <a:pt x="1393" y="0"/>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
            <p:cNvSpPr/>
            <p:nvPr/>
          </p:nvSpPr>
          <p:spPr>
            <a:xfrm>
              <a:off x="3528054" y="4178599"/>
              <a:ext cx="16704" cy="49978"/>
            </a:xfrm>
            <a:custGeom>
              <a:rect b="b" l="l" r="r" t="t"/>
              <a:pathLst>
                <a:path extrusionOk="0" h="1843" w="616">
                  <a:moveTo>
                    <a:pt x="225" y="1"/>
                  </a:moveTo>
                  <a:cubicBezTo>
                    <a:pt x="176" y="420"/>
                    <a:pt x="105" y="883"/>
                    <a:pt x="0" y="1363"/>
                  </a:cubicBezTo>
                  <a:lnTo>
                    <a:pt x="616" y="1842"/>
                  </a:lnTo>
                  <a:lnTo>
                    <a:pt x="616" y="375"/>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7"/>
            <p:cNvSpPr/>
            <p:nvPr/>
          </p:nvSpPr>
          <p:spPr>
            <a:xfrm>
              <a:off x="3231121" y="4054429"/>
              <a:ext cx="162841" cy="200209"/>
            </a:xfrm>
            <a:custGeom>
              <a:rect b="b" l="l" r="r" t="t"/>
              <a:pathLst>
                <a:path extrusionOk="0" h="7383" w="6005">
                  <a:moveTo>
                    <a:pt x="420" y="1"/>
                  </a:moveTo>
                  <a:cubicBezTo>
                    <a:pt x="187" y="6"/>
                    <a:pt x="1" y="195"/>
                    <a:pt x="1" y="423"/>
                  </a:cubicBezTo>
                  <a:lnTo>
                    <a:pt x="1" y="4980"/>
                  </a:lnTo>
                  <a:cubicBezTo>
                    <a:pt x="480" y="5067"/>
                    <a:pt x="1101" y="5263"/>
                    <a:pt x="1497" y="5562"/>
                  </a:cubicBezTo>
                  <a:cubicBezTo>
                    <a:pt x="1921" y="5884"/>
                    <a:pt x="2262" y="6316"/>
                    <a:pt x="2476" y="6806"/>
                  </a:cubicBezTo>
                  <a:cubicBezTo>
                    <a:pt x="2812" y="6893"/>
                    <a:pt x="3105" y="7100"/>
                    <a:pt x="3301" y="7382"/>
                  </a:cubicBezTo>
                  <a:cubicBezTo>
                    <a:pt x="3579" y="7320"/>
                    <a:pt x="3852" y="7230"/>
                    <a:pt x="4113" y="7120"/>
                  </a:cubicBezTo>
                  <a:lnTo>
                    <a:pt x="4113" y="4666"/>
                  </a:lnTo>
                  <a:cubicBezTo>
                    <a:pt x="4113" y="4514"/>
                    <a:pt x="4179" y="4370"/>
                    <a:pt x="4289" y="4265"/>
                  </a:cubicBezTo>
                  <a:lnTo>
                    <a:pt x="5528" y="3134"/>
                  </a:lnTo>
                  <a:cubicBezTo>
                    <a:pt x="5507" y="2065"/>
                    <a:pt x="5672" y="1007"/>
                    <a:pt x="60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7"/>
            <p:cNvSpPr/>
            <p:nvPr/>
          </p:nvSpPr>
          <p:spPr>
            <a:xfrm>
              <a:off x="3523228" y="4054727"/>
              <a:ext cx="162407" cy="199422"/>
            </a:xfrm>
            <a:custGeom>
              <a:rect b="b" l="l" r="r" t="t"/>
              <a:pathLst>
                <a:path extrusionOk="0" h="7354" w="5989">
                  <a:moveTo>
                    <a:pt x="0" y="0"/>
                  </a:moveTo>
                  <a:cubicBezTo>
                    <a:pt x="309" y="891"/>
                    <a:pt x="521" y="2002"/>
                    <a:pt x="495" y="3149"/>
                  </a:cubicBezTo>
                  <a:lnTo>
                    <a:pt x="1713" y="4322"/>
                  </a:lnTo>
                  <a:cubicBezTo>
                    <a:pt x="1821" y="4425"/>
                    <a:pt x="1881" y="4569"/>
                    <a:pt x="1881" y="4715"/>
                  </a:cubicBezTo>
                  <a:lnTo>
                    <a:pt x="1881" y="7089"/>
                  </a:lnTo>
                  <a:cubicBezTo>
                    <a:pt x="2130" y="7196"/>
                    <a:pt x="2384" y="7285"/>
                    <a:pt x="2646" y="7353"/>
                  </a:cubicBezTo>
                  <a:cubicBezTo>
                    <a:pt x="2868" y="7044"/>
                    <a:pt x="3206" y="6827"/>
                    <a:pt x="3591" y="6769"/>
                  </a:cubicBezTo>
                  <a:cubicBezTo>
                    <a:pt x="4010" y="5907"/>
                    <a:pt x="5003" y="5302"/>
                    <a:pt x="5988" y="5137"/>
                  </a:cubicBezTo>
                  <a:lnTo>
                    <a:pt x="5988" y="417"/>
                  </a:lnTo>
                  <a:cubicBezTo>
                    <a:pt x="5988" y="186"/>
                    <a:pt x="5802" y="0"/>
                    <a:pt x="5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7"/>
            <p:cNvSpPr/>
            <p:nvPr/>
          </p:nvSpPr>
          <p:spPr>
            <a:xfrm>
              <a:off x="3230985" y="4219736"/>
              <a:ext cx="152536" cy="143641"/>
            </a:xfrm>
            <a:custGeom>
              <a:rect b="b" l="l" r="r" t="t"/>
              <a:pathLst>
                <a:path extrusionOk="0" h="5297" w="5625">
                  <a:moveTo>
                    <a:pt x="1" y="0"/>
                  </a:moveTo>
                  <a:lnTo>
                    <a:pt x="1" y="4880"/>
                  </a:lnTo>
                  <a:cubicBezTo>
                    <a:pt x="1" y="5108"/>
                    <a:pt x="189" y="5297"/>
                    <a:pt x="417" y="5297"/>
                  </a:cubicBezTo>
                  <a:lnTo>
                    <a:pt x="5625" y="5297"/>
                  </a:lnTo>
                  <a:cubicBezTo>
                    <a:pt x="5475" y="5197"/>
                    <a:pt x="5378" y="5032"/>
                    <a:pt x="5378" y="4838"/>
                  </a:cubicBezTo>
                  <a:cubicBezTo>
                    <a:pt x="5378" y="3518"/>
                    <a:pt x="4304" y="2444"/>
                    <a:pt x="2984" y="2444"/>
                  </a:cubicBezTo>
                  <a:cubicBezTo>
                    <a:pt x="2751" y="2444"/>
                    <a:pt x="2508" y="2282"/>
                    <a:pt x="2455" y="2025"/>
                  </a:cubicBezTo>
                  <a:cubicBezTo>
                    <a:pt x="2416" y="1865"/>
                    <a:pt x="2274" y="1753"/>
                    <a:pt x="2109" y="1753"/>
                  </a:cubicBezTo>
                  <a:lnTo>
                    <a:pt x="2096" y="1753"/>
                  </a:lnTo>
                  <a:cubicBezTo>
                    <a:pt x="2090" y="1753"/>
                    <a:pt x="2085" y="1753"/>
                    <a:pt x="2079" y="1753"/>
                  </a:cubicBezTo>
                  <a:cubicBezTo>
                    <a:pt x="1842" y="1753"/>
                    <a:pt x="1628" y="1598"/>
                    <a:pt x="1557" y="1368"/>
                  </a:cubicBezTo>
                  <a:cubicBezTo>
                    <a:pt x="1355" y="687"/>
                    <a:pt x="656" y="1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7"/>
            <p:cNvSpPr/>
            <p:nvPr/>
          </p:nvSpPr>
          <p:spPr>
            <a:xfrm>
              <a:off x="3531254" y="4224129"/>
              <a:ext cx="154516" cy="139248"/>
            </a:xfrm>
            <a:custGeom>
              <a:rect b="b" l="l" r="r" t="t"/>
              <a:pathLst>
                <a:path extrusionOk="0" h="5135" w="5698">
                  <a:moveTo>
                    <a:pt x="5697" y="1"/>
                  </a:moveTo>
                  <a:cubicBezTo>
                    <a:pt x="5050" y="160"/>
                    <a:pt x="4388" y="606"/>
                    <a:pt x="4186" y="1224"/>
                  </a:cubicBezTo>
                  <a:cubicBezTo>
                    <a:pt x="4113" y="1453"/>
                    <a:pt x="3904" y="1603"/>
                    <a:pt x="3669" y="1603"/>
                  </a:cubicBezTo>
                  <a:cubicBezTo>
                    <a:pt x="3641" y="1603"/>
                    <a:pt x="3612" y="1600"/>
                    <a:pt x="3583" y="1596"/>
                  </a:cubicBezTo>
                  <a:cubicBezTo>
                    <a:pt x="3563" y="1592"/>
                    <a:pt x="3544" y="1591"/>
                    <a:pt x="3524" y="1591"/>
                  </a:cubicBezTo>
                  <a:cubicBezTo>
                    <a:pt x="3364" y="1591"/>
                    <a:pt x="3223" y="1702"/>
                    <a:pt x="3185" y="1860"/>
                  </a:cubicBezTo>
                  <a:cubicBezTo>
                    <a:pt x="3125" y="2083"/>
                    <a:pt x="2926" y="2277"/>
                    <a:pt x="2653" y="2277"/>
                  </a:cubicBezTo>
                  <a:cubicBezTo>
                    <a:pt x="1336" y="2277"/>
                    <a:pt x="262" y="3351"/>
                    <a:pt x="262" y="4668"/>
                  </a:cubicBezTo>
                  <a:cubicBezTo>
                    <a:pt x="262" y="4865"/>
                    <a:pt x="157" y="5040"/>
                    <a:pt x="0" y="5135"/>
                  </a:cubicBezTo>
                  <a:lnTo>
                    <a:pt x="5278" y="5135"/>
                  </a:lnTo>
                  <a:cubicBezTo>
                    <a:pt x="5506" y="5135"/>
                    <a:pt x="5692" y="4949"/>
                    <a:pt x="5692" y="4718"/>
                  </a:cubicBezTo>
                  <a:lnTo>
                    <a:pt x="56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7"/>
            <p:cNvSpPr/>
            <p:nvPr/>
          </p:nvSpPr>
          <p:spPr>
            <a:xfrm>
              <a:off x="3272746" y="4392906"/>
              <a:ext cx="371618" cy="57923"/>
            </a:xfrm>
            <a:custGeom>
              <a:rect b="b" l="l" r="r" t="t"/>
              <a:pathLst>
                <a:path extrusionOk="0" h="2136" w="13704">
                  <a:moveTo>
                    <a:pt x="3066" y="0"/>
                  </a:moveTo>
                  <a:lnTo>
                    <a:pt x="3066" y="1046"/>
                  </a:lnTo>
                  <a:lnTo>
                    <a:pt x="724" y="1046"/>
                  </a:lnTo>
                  <a:cubicBezTo>
                    <a:pt x="1" y="1074"/>
                    <a:pt x="1" y="2106"/>
                    <a:pt x="724" y="2135"/>
                  </a:cubicBezTo>
                  <a:lnTo>
                    <a:pt x="12980" y="2135"/>
                  </a:lnTo>
                  <a:cubicBezTo>
                    <a:pt x="13703" y="2106"/>
                    <a:pt x="13701" y="1074"/>
                    <a:pt x="12980" y="1046"/>
                  </a:cubicBezTo>
                  <a:lnTo>
                    <a:pt x="10633" y="1046"/>
                  </a:lnTo>
                  <a:lnTo>
                    <a:pt x="10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7"/>
            <p:cNvSpPr/>
            <p:nvPr/>
          </p:nvSpPr>
          <p:spPr>
            <a:xfrm>
              <a:off x="3371995" y="4176673"/>
              <a:ext cx="19470" cy="53530"/>
            </a:xfrm>
            <a:custGeom>
              <a:rect b="b" l="l" r="r" t="t"/>
              <a:pathLst>
                <a:path extrusionOk="0" h="1974" w="718">
                  <a:moveTo>
                    <a:pt x="443" y="1"/>
                  </a:moveTo>
                  <a:lnTo>
                    <a:pt x="6" y="404"/>
                  </a:lnTo>
                  <a:lnTo>
                    <a:pt x="0" y="1973"/>
                  </a:lnTo>
                  <a:lnTo>
                    <a:pt x="718" y="1428"/>
                  </a:lnTo>
                  <a:cubicBezTo>
                    <a:pt x="600" y="954"/>
                    <a:pt x="508" y="470"/>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7"/>
            <p:cNvSpPr/>
            <p:nvPr/>
          </p:nvSpPr>
          <p:spPr>
            <a:xfrm>
              <a:off x="3362260" y="4236006"/>
              <a:ext cx="191965" cy="127371"/>
            </a:xfrm>
            <a:custGeom>
              <a:rect b="b" l="l" r="r" t="t"/>
              <a:pathLst>
                <a:path extrusionOk="0" h="4697" w="7079">
                  <a:moveTo>
                    <a:pt x="3571" y="2615"/>
                  </a:moveTo>
                  <a:cubicBezTo>
                    <a:pt x="3711" y="2615"/>
                    <a:pt x="3851" y="2668"/>
                    <a:pt x="3958" y="2774"/>
                  </a:cubicBezTo>
                  <a:cubicBezTo>
                    <a:pt x="4337" y="3181"/>
                    <a:pt x="3992" y="3707"/>
                    <a:pt x="3570" y="3707"/>
                  </a:cubicBezTo>
                  <a:cubicBezTo>
                    <a:pt x="3443" y="3707"/>
                    <a:pt x="3309" y="3659"/>
                    <a:pt x="3186" y="3547"/>
                  </a:cubicBezTo>
                  <a:cubicBezTo>
                    <a:pt x="2973" y="3329"/>
                    <a:pt x="2973" y="2986"/>
                    <a:pt x="3186" y="2774"/>
                  </a:cubicBezTo>
                  <a:cubicBezTo>
                    <a:pt x="3292" y="2668"/>
                    <a:pt x="3431" y="2615"/>
                    <a:pt x="3571" y="2615"/>
                  </a:cubicBezTo>
                  <a:close/>
                  <a:moveTo>
                    <a:pt x="1879" y="0"/>
                  </a:moveTo>
                  <a:lnTo>
                    <a:pt x="957" y="702"/>
                  </a:lnTo>
                  <a:cubicBezTo>
                    <a:pt x="658" y="927"/>
                    <a:pt x="338" y="1126"/>
                    <a:pt x="0" y="1291"/>
                  </a:cubicBezTo>
                  <a:cubicBezTo>
                    <a:pt x="857" y="1834"/>
                    <a:pt x="1465" y="2737"/>
                    <a:pt x="1598" y="3790"/>
                  </a:cubicBezTo>
                  <a:cubicBezTo>
                    <a:pt x="1996" y="3948"/>
                    <a:pt x="2306" y="4280"/>
                    <a:pt x="2429" y="4697"/>
                  </a:cubicBezTo>
                  <a:lnTo>
                    <a:pt x="4603" y="4697"/>
                  </a:lnTo>
                  <a:cubicBezTo>
                    <a:pt x="4726" y="4280"/>
                    <a:pt x="5032" y="3942"/>
                    <a:pt x="5433" y="3783"/>
                  </a:cubicBezTo>
                  <a:cubicBezTo>
                    <a:pt x="5569" y="2711"/>
                    <a:pt x="6195" y="1792"/>
                    <a:pt x="7078" y="1252"/>
                  </a:cubicBezTo>
                  <a:cubicBezTo>
                    <a:pt x="7065" y="1244"/>
                    <a:pt x="7057" y="1239"/>
                    <a:pt x="7044" y="1231"/>
                  </a:cubicBezTo>
                  <a:cubicBezTo>
                    <a:pt x="7026" y="1226"/>
                    <a:pt x="7010" y="1216"/>
                    <a:pt x="6994" y="1205"/>
                  </a:cubicBezTo>
                  <a:cubicBezTo>
                    <a:pt x="6706" y="1053"/>
                    <a:pt x="6431" y="872"/>
                    <a:pt x="6172" y="668"/>
                  </a:cubicBezTo>
                  <a:lnTo>
                    <a:pt x="5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8"/>
          <p:cNvSpPr/>
          <p:nvPr/>
        </p:nvSpPr>
        <p:spPr>
          <a:xfrm>
            <a:off x="1001579" y="914400"/>
            <a:ext cx="19749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01" name="Google Shape;801;p58"/>
          <p:cNvCxnSpPr>
            <a:stCxn id="802" idx="4"/>
            <a:endCxn id="803" idx="0"/>
          </p:cNvCxnSpPr>
          <p:nvPr/>
        </p:nvCxnSpPr>
        <p:spPr>
          <a:xfrm flipH="1" rot="-5400000">
            <a:off x="6649725" y="751652"/>
            <a:ext cx="595800" cy="1669200"/>
          </a:xfrm>
          <a:prstGeom prst="curvedConnector3">
            <a:avLst>
              <a:gd fmla="val 50005" name="adj1"/>
            </a:avLst>
          </a:prstGeom>
          <a:noFill/>
          <a:ln cap="flat" cmpd="sng" w="9525">
            <a:solidFill>
              <a:schemeClr val="dk1"/>
            </a:solidFill>
            <a:prstDash val="solid"/>
            <a:round/>
            <a:headEnd len="med" w="med" type="none"/>
            <a:tailEnd len="med" w="med" type="none"/>
          </a:ln>
        </p:spPr>
      </p:cxnSp>
      <p:cxnSp>
        <p:nvCxnSpPr>
          <p:cNvPr id="804" name="Google Shape;804;p58"/>
          <p:cNvCxnSpPr>
            <a:stCxn id="803" idx="4"/>
            <a:endCxn id="805" idx="6"/>
          </p:cNvCxnSpPr>
          <p:nvPr/>
        </p:nvCxnSpPr>
        <p:spPr>
          <a:xfrm rot="5400000">
            <a:off x="6698300" y="2100063"/>
            <a:ext cx="738300" cy="1429800"/>
          </a:xfrm>
          <a:prstGeom prst="curvedConnector2">
            <a:avLst/>
          </a:prstGeom>
          <a:noFill/>
          <a:ln cap="flat" cmpd="sng" w="9525">
            <a:solidFill>
              <a:schemeClr val="dk1"/>
            </a:solidFill>
            <a:prstDash val="solid"/>
            <a:round/>
            <a:headEnd len="med" w="med" type="none"/>
            <a:tailEnd len="med" w="med" type="none"/>
          </a:ln>
        </p:spPr>
      </p:cxnSp>
      <p:cxnSp>
        <p:nvCxnSpPr>
          <p:cNvPr id="806" name="Google Shape;806;p58"/>
          <p:cNvCxnSpPr>
            <a:stCxn id="805" idx="2"/>
            <a:endCxn id="807" idx="0"/>
          </p:cNvCxnSpPr>
          <p:nvPr/>
        </p:nvCxnSpPr>
        <p:spPr>
          <a:xfrm>
            <a:off x="5790825" y="3184163"/>
            <a:ext cx="1396500" cy="876600"/>
          </a:xfrm>
          <a:prstGeom prst="curvedConnector4">
            <a:avLst>
              <a:gd fmla="val -17052" name="adj1"/>
              <a:gd fmla="val 66020" name="adj2"/>
            </a:avLst>
          </a:prstGeom>
          <a:noFill/>
          <a:ln cap="flat" cmpd="sng" w="9525">
            <a:solidFill>
              <a:schemeClr val="dk1"/>
            </a:solidFill>
            <a:prstDash val="solid"/>
            <a:round/>
            <a:headEnd len="med" w="med" type="none"/>
            <a:tailEnd len="med" w="med" type="none"/>
          </a:ln>
        </p:spPr>
      </p:cxnSp>
      <p:sp>
        <p:nvSpPr>
          <p:cNvPr id="808" name="Google Shape;808;p58"/>
          <p:cNvSpPr txBox="1"/>
          <p:nvPr>
            <p:ph type="title"/>
          </p:nvPr>
        </p:nvSpPr>
        <p:spPr>
          <a:xfrm>
            <a:off x="1231675" y="870013"/>
            <a:ext cx="1514700" cy="12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09" name="Google Shape;809;p58"/>
          <p:cNvSpPr txBox="1"/>
          <p:nvPr>
            <p:ph idx="1" type="subTitle"/>
          </p:nvPr>
        </p:nvSpPr>
        <p:spPr>
          <a:xfrm rot="231">
            <a:off x="1001567" y="4120035"/>
            <a:ext cx="4471500" cy="4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p:txBody>
      </p:sp>
      <p:sp>
        <p:nvSpPr>
          <p:cNvPr id="810" name="Google Shape;810;p58"/>
          <p:cNvSpPr txBox="1"/>
          <p:nvPr>
            <p:ph idx="2" type="title"/>
          </p:nvPr>
        </p:nvSpPr>
        <p:spPr>
          <a:xfrm>
            <a:off x="1001350" y="2123063"/>
            <a:ext cx="4471500" cy="207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CONSULTING </a:t>
            </a:r>
            <a:r>
              <a:rPr b="1" lang="en"/>
              <a:t>PROPOSAL</a:t>
            </a:r>
            <a:endParaRPr b="1"/>
          </a:p>
        </p:txBody>
      </p:sp>
      <p:sp>
        <p:nvSpPr>
          <p:cNvPr id="805" name="Google Shape;805;p58"/>
          <p:cNvSpPr/>
          <p:nvPr/>
        </p:nvSpPr>
        <p:spPr>
          <a:xfrm>
            <a:off x="5790825" y="29033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p:nvPr/>
        </p:nvSpPr>
        <p:spPr>
          <a:xfrm>
            <a:off x="7501550" y="18842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8"/>
          <p:cNvGrpSpPr/>
          <p:nvPr/>
        </p:nvGrpSpPr>
        <p:grpSpPr>
          <a:xfrm>
            <a:off x="7608337" y="1982363"/>
            <a:ext cx="348032" cy="365403"/>
            <a:chOff x="7695245" y="3375304"/>
            <a:chExt cx="433037" cy="454651"/>
          </a:xfrm>
        </p:grpSpPr>
        <p:sp>
          <p:nvSpPr>
            <p:cNvPr id="812" name="Google Shape;812;p58"/>
            <p:cNvSpPr/>
            <p:nvPr/>
          </p:nvSpPr>
          <p:spPr>
            <a:xfrm>
              <a:off x="7882760" y="3438894"/>
              <a:ext cx="31022" cy="32839"/>
            </a:xfrm>
            <a:custGeom>
              <a:rect b="b" l="l" r="r" t="t"/>
              <a:pathLst>
                <a:path extrusionOk="0" h="1211" w="1144">
                  <a:moveTo>
                    <a:pt x="1" y="0"/>
                  </a:moveTo>
                  <a:lnTo>
                    <a:pt x="1" y="0"/>
                  </a:lnTo>
                  <a:cubicBezTo>
                    <a:pt x="397" y="267"/>
                    <a:pt x="669" y="707"/>
                    <a:pt x="716" y="1210"/>
                  </a:cubicBezTo>
                  <a:lnTo>
                    <a:pt x="952" y="982"/>
                  </a:lnTo>
                  <a:cubicBezTo>
                    <a:pt x="1091" y="844"/>
                    <a:pt x="1143" y="634"/>
                    <a:pt x="1083" y="448"/>
                  </a:cubicBezTo>
                  <a:cubicBezTo>
                    <a:pt x="1020" y="259"/>
                    <a:pt x="855" y="123"/>
                    <a:pt x="664" y="9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8"/>
            <p:cNvSpPr/>
            <p:nvPr/>
          </p:nvSpPr>
          <p:spPr>
            <a:xfrm>
              <a:off x="7739364" y="3459530"/>
              <a:ext cx="327769" cy="370425"/>
            </a:xfrm>
            <a:custGeom>
              <a:rect b="b" l="l" r="r" t="t"/>
              <a:pathLst>
                <a:path extrusionOk="0" h="13660" w="12087">
                  <a:moveTo>
                    <a:pt x="4361" y="0"/>
                  </a:moveTo>
                  <a:cubicBezTo>
                    <a:pt x="4068" y="0"/>
                    <a:pt x="3774" y="200"/>
                    <a:pt x="3757" y="601"/>
                  </a:cubicBezTo>
                  <a:lnTo>
                    <a:pt x="3757" y="7739"/>
                  </a:lnTo>
                  <a:cubicBezTo>
                    <a:pt x="3757" y="7972"/>
                    <a:pt x="3602" y="8177"/>
                    <a:pt x="3379" y="8239"/>
                  </a:cubicBezTo>
                  <a:cubicBezTo>
                    <a:pt x="3332" y="8253"/>
                    <a:pt x="3284" y="8260"/>
                    <a:pt x="3236" y="8260"/>
                  </a:cubicBezTo>
                  <a:cubicBezTo>
                    <a:pt x="3060" y="8260"/>
                    <a:pt x="2892" y="8169"/>
                    <a:pt x="2795" y="8014"/>
                  </a:cubicBezTo>
                  <a:lnTo>
                    <a:pt x="1839" y="6482"/>
                  </a:lnTo>
                  <a:cubicBezTo>
                    <a:pt x="1658" y="6194"/>
                    <a:pt x="1376" y="5989"/>
                    <a:pt x="1043" y="5916"/>
                  </a:cubicBezTo>
                  <a:cubicBezTo>
                    <a:pt x="947" y="5894"/>
                    <a:pt x="849" y="5883"/>
                    <a:pt x="752" y="5883"/>
                  </a:cubicBezTo>
                  <a:cubicBezTo>
                    <a:pt x="516" y="5883"/>
                    <a:pt x="283" y="5948"/>
                    <a:pt x="79" y="6076"/>
                  </a:cubicBezTo>
                  <a:lnTo>
                    <a:pt x="0" y="6126"/>
                  </a:lnTo>
                  <a:cubicBezTo>
                    <a:pt x="600" y="7220"/>
                    <a:pt x="2167" y="10110"/>
                    <a:pt x="2905" y="11694"/>
                  </a:cubicBezTo>
                  <a:cubicBezTo>
                    <a:pt x="2918" y="11723"/>
                    <a:pt x="2932" y="11749"/>
                    <a:pt x="2945" y="11778"/>
                  </a:cubicBezTo>
                  <a:cubicBezTo>
                    <a:pt x="3495" y="12918"/>
                    <a:pt x="4684" y="13659"/>
                    <a:pt x="5967" y="13659"/>
                  </a:cubicBezTo>
                  <a:lnTo>
                    <a:pt x="8613" y="13659"/>
                  </a:lnTo>
                  <a:cubicBezTo>
                    <a:pt x="8634" y="13659"/>
                    <a:pt x="8654" y="13660"/>
                    <a:pt x="8675" y="13660"/>
                  </a:cubicBezTo>
                  <a:cubicBezTo>
                    <a:pt x="10485" y="13660"/>
                    <a:pt x="12073" y="12067"/>
                    <a:pt x="12055" y="10251"/>
                  </a:cubicBezTo>
                  <a:lnTo>
                    <a:pt x="12086" y="6618"/>
                  </a:lnTo>
                  <a:lnTo>
                    <a:pt x="12086" y="5746"/>
                  </a:lnTo>
                  <a:cubicBezTo>
                    <a:pt x="12086" y="5376"/>
                    <a:pt x="11788" y="5080"/>
                    <a:pt x="11421" y="5080"/>
                  </a:cubicBezTo>
                  <a:cubicBezTo>
                    <a:pt x="11054" y="5080"/>
                    <a:pt x="10758" y="5379"/>
                    <a:pt x="10758" y="5746"/>
                  </a:cubicBezTo>
                  <a:lnTo>
                    <a:pt x="10758" y="6623"/>
                  </a:lnTo>
                  <a:cubicBezTo>
                    <a:pt x="10745" y="6968"/>
                    <a:pt x="10491" y="7140"/>
                    <a:pt x="10237" y="7140"/>
                  </a:cubicBezTo>
                  <a:cubicBezTo>
                    <a:pt x="9982" y="7140"/>
                    <a:pt x="9728" y="6968"/>
                    <a:pt x="9713" y="6623"/>
                  </a:cubicBezTo>
                  <a:lnTo>
                    <a:pt x="9713" y="4777"/>
                  </a:lnTo>
                  <a:cubicBezTo>
                    <a:pt x="9695" y="4334"/>
                    <a:pt x="9372" y="4113"/>
                    <a:pt x="9049" y="4113"/>
                  </a:cubicBezTo>
                  <a:cubicBezTo>
                    <a:pt x="8725" y="4113"/>
                    <a:pt x="8401" y="4335"/>
                    <a:pt x="8383" y="4777"/>
                  </a:cubicBezTo>
                  <a:lnTo>
                    <a:pt x="8383" y="6623"/>
                  </a:lnTo>
                  <a:cubicBezTo>
                    <a:pt x="8369" y="6968"/>
                    <a:pt x="8116" y="7140"/>
                    <a:pt x="7862" y="7140"/>
                  </a:cubicBezTo>
                  <a:cubicBezTo>
                    <a:pt x="7608" y="7140"/>
                    <a:pt x="7354" y="6968"/>
                    <a:pt x="7340" y="6623"/>
                  </a:cubicBezTo>
                  <a:lnTo>
                    <a:pt x="7340" y="4219"/>
                  </a:lnTo>
                  <a:cubicBezTo>
                    <a:pt x="7322" y="3778"/>
                    <a:pt x="6999" y="3558"/>
                    <a:pt x="6675" y="3558"/>
                  </a:cubicBezTo>
                  <a:cubicBezTo>
                    <a:pt x="6352" y="3558"/>
                    <a:pt x="6028" y="3778"/>
                    <a:pt x="6009" y="4219"/>
                  </a:cubicBezTo>
                  <a:lnTo>
                    <a:pt x="6009" y="6623"/>
                  </a:lnTo>
                  <a:cubicBezTo>
                    <a:pt x="5996" y="6968"/>
                    <a:pt x="5743" y="7140"/>
                    <a:pt x="5489" y="7140"/>
                  </a:cubicBezTo>
                  <a:cubicBezTo>
                    <a:pt x="5235" y="7140"/>
                    <a:pt x="4980" y="6968"/>
                    <a:pt x="4964" y="6623"/>
                  </a:cubicBezTo>
                  <a:lnTo>
                    <a:pt x="4964" y="601"/>
                  </a:lnTo>
                  <a:cubicBezTo>
                    <a:pt x="4948" y="200"/>
                    <a:pt x="4655" y="0"/>
                    <a:pt x="4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8"/>
            <p:cNvSpPr/>
            <p:nvPr/>
          </p:nvSpPr>
          <p:spPr>
            <a:xfrm>
              <a:off x="7695245" y="3375304"/>
              <a:ext cx="148278" cy="204412"/>
            </a:xfrm>
            <a:custGeom>
              <a:rect b="b" l="l" r="r" t="t"/>
              <a:pathLst>
                <a:path extrusionOk="0" h="7538" w="5468">
                  <a:moveTo>
                    <a:pt x="4087" y="1"/>
                  </a:moveTo>
                  <a:cubicBezTo>
                    <a:pt x="3888" y="1"/>
                    <a:pt x="3707" y="111"/>
                    <a:pt x="3618" y="291"/>
                  </a:cubicBezTo>
                  <a:lnTo>
                    <a:pt x="2730" y="2088"/>
                  </a:lnTo>
                  <a:cubicBezTo>
                    <a:pt x="2701" y="2149"/>
                    <a:pt x="2646" y="2191"/>
                    <a:pt x="2581" y="2201"/>
                  </a:cubicBezTo>
                  <a:lnTo>
                    <a:pt x="601" y="2489"/>
                  </a:lnTo>
                  <a:cubicBezTo>
                    <a:pt x="171" y="2552"/>
                    <a:pt x="1" y="3084"/>
                    <a:pt x="318" y="3385"/>
                  </a:cubicBezTo>
                  <a:lnTo>
                    <a:pt x="1743" y="4773"/>
                  </a:lnTo>
                  <a:cubicBezTo>
                    <a:pt x="1787" y="4820"/>
                    <a:pt x="1811" y="4886"/>
                    <a:pt x="1800" y="4951"/>
                  </a:cubicBezTo>
                  <a:lnTo>
                    <a:pt x="1465" y="6913"/>
                  </a:lnTo>
                  <a:cubicBezTo>
                    <a:pt x="1403" y="7258"/>
                    <a:pt x="1672" y="7537"/>
                    <a:pt x="1976" y="7537"/>
                  </a:cubicBezTo>
                  <a:cubicBezTo>
                    <a:pt x="2056" y="7537"/>
                    <a:pt x="2138" y="7518"/>
                    <a:pt x="2217" y="7477"/>
                  </a:cubicBezTo>
                  <a:lnTo>
                    <a:pt x="3993" y="6541"/>
                  </a:lnTo>
                  <a:cubicBezTo>
                    <a:pt x="4022" y="6527"/>
                    <a:pt x="4053" y="6520"/>
                    <a:pt x="4085" y="6520"/>
                  </a:cubicBezTo>
                  <a:cubicBezTo>
                    <a:pt x="4116" y="6520"/>
                    <a:pt x="4149" y="6527"/>
                    <a:pt x="4179" y="6541"/>
                  </a:cubicBezTo>
                  <a:lnTo>
                    <a:pt x="4341" y="6628"/>
                  </a:lnTo>
                  <a:lnTo>
                    <a:pt x="4341" y="3705"/>
                  </a:lnTo>
                  <a:cubicBezTo>
                    <a:pt x="4341" y="2976"/>
                    <a:pt x="4813" y="2361"/>
                    <a:pt x="5467" y="2141"/>
                  </a:cubicBezTo>
                  <a:lnTo>
                    <a:pt x="4556" y="291"/>
                  </a:lnTo>
                  <a:cubicBezTo>
                    <a:pt x="4467" y="116"/>
                    <a:pt x="4286" y="1"/>
                    <a:pt x="4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8"/>
            <p:cNvSpPr/>
            <p:nvPr/>
          </p:nvSpPr>
          <p:spPr>
            <a:xfrm>
              <a:off x="7992314" y="3375304"/>
              <a:ext cx="135967" cy="128428"/>
            </a:xfrm>
            <a:custGeom>
              <a:rect b="b" l="l" r="r" t="t"/>
              <a:pathLst>
                <a:path extrusionOk="0" h="4736" w="5014">
                  <a:moveTo>
                    <a:pt x="2508" y="0"/>
                  </a:moveTo>
                  <a:cubicBezTo>
                    <a:pt x="2377" y="0"/>
                    <a:pt x="2245" y="68"/>
                    <a:pt x="2179" y="202"/>
                  </a:cubicBezTo>
                  <a:lnTo>
                    <a:pt x="1648" y="1282"/>
                  </a:lnTo>
                  <a:cubicBezTo>
                    <a:pt x="1629" y="1324"/>
                    <a:pt x="1585" y="1352"/>
                    <a:pt x="1540" y="1360"/>
                  </a:cubicBezTo>
                  <a:lnTo>
                    <a:pt x="359" y="1530"/>
                  </a:lnTo>
                  <a:cubicBezTo>
                    <a:pt x="252" y="1546"/>
                    <a:pt x="149" y="1604"/>
                    <a:pt x="92" y="1701"/>
                  </a:cubicBezTo>
                  <a:cubicBezTo>
                    <a:pt x="0" y="1850"/>
                    <a:pt x="26" y="2041"/>
                    <a:pt x="149" y="2159"/>
                  </a:cubicBezTo>
                  <a:lnTo>
                    <a:pt x="1009" y="2997"/>
                  </a:lnTo>
                  <a:cubicBezTo>
                    <a:pt x="1043" y="3029"/>
                    <a:pt x="1058" y="3079"/>
                    <a:pt x="1053" y="3123"/>
                  </a:cubicBezTo>
                  <a:lnTo>
                    <a:pt x="849" y="4299"/>
                  </a:lnTo>
                  <a:cubicBezTo>
                    <a:pt x="830" y="4412"/>
                    <a:pt x="859" y="4524"/>
                    <a:pt x="930" y="4611"/>
                  </a:cubicBezTo>
                  <a:cubicBezTo>
                    <a:pt x="1003" y="4693"/>
                    <a:pt x="1103" y="4735"/>
                    <a:pt x="1203" y="4735"/>
                  </a:cubicBezTo>
                  <a:cubicBezTo>
                    <a:pt x="1262" y="4735"/>
                    <a:pt x="1321" y="4721"/>
                    <a:pt x="1375" y="4692"/>
                  </a:cubicBezTo>
                  <a:lnTo>
                    <a:pt x="2441" y="4132"/>
                  </a:lnTo>
                  <a:cubicBezTo>
                    <a:pt x="2462" y="4121"/>
                    <a:pt x="2485" y="4116"/>
                    <a:pt x="2508" y="4116"/>
                  </a:cubicBezTo>
                  <a:cubicBezTo>
                    <a:pt x="2531" y="4116"/>
                    <a:pt x="2554" y="4121"/>
                    <a:pt x="2575" y="4132"/>
                  </a:cubicBezTo>
                  <a:lnTo>
                    <a:pt x="3639" y="4692"/>
                  </a:lnTo>
                  <a:cubicBezTo>
                    <a:pt x="3693" y="4720"/>
                    <a:pt x="3752" y="4734"/>
                    <a:pt x="3811" y="4734"/>
                  </a:cubicBezTo>
                  <a:cubicBezTo>
                    <a:pt x="3915" y="4734"/>
                    <a:pt x="4018" y="4690"/>
                    <a:pt x="4092" y="4603"/>
                  </a:cubicBezTo>
                  <a:cubicBezTo>
                    <a:pt x="4162" y="4519"/>
                    <a:pt x="4189" y="4407"/>
                    <a:pt x="4170" y="4299"/>
                  </a:cubicBezTo>
                  <a:lnTo>
                    <a:pt x="3966" y="3123"/>
                  </a:lnTo>
                  <a:cubicBezTo>
                    <a:pt x="3961" y="3079"/>
                    <a:pt x="3974" y="3029"/>
                    <a:pt x="4008" y="2997"/>
                  </a:cubicBezTo>
                  <a:lnTo>
                    <a:pt x="4867" y="2159"/>
                  </a:lnTo>
                  <a:cubicBezTo>
                    <a:pt x="4988" y="2041"/>
                    <a:pt x="5014" y="1850"/>
                    <a:pt x="4922" y="1701"/>
                  </a:cubicBezTo>
                  <a:cubicBezTo>
                    <a:pt x="4864" y="1604"/>
                    <a:pt x="4765" y="1546"/>
                    <a:pt x="4657" y="1530"/>
                  </a:cubicBezTo>
                  <a:lnTo>
                    <a:pt x="3476" y="1360"/>
                  </a:lnTo>
                  <a:cubicBezTo>
                    <a:pt x="3429" y="1352"/>
                    <a:pt x="3387" y="1324"/>
                    <a:pt x="3369" y="1282"/>
                  </a:cubicBezTo>
                  <a:lnTo>
                    <a:pt x="2837" y="202"/>
                  </a:lnTo>
                  <a:cubicBezTo>
                    <a:pt x="2771" y="68"/>
                    <a:pt x="2640" y="0"/>
                    <a:pt x="2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8"/>
          <p:cNvGrpSpPr/>
          <p:nvPr/>
        </p:nvGrpSpPr>
        <p:grpSpPr>
          <a:xfrm>
            <a:off x="5887801" y="3001497"/>
            <a:ext cx="367624" cy="365357"/>
            <a:chOff x="4714190" y="3375331"/>
            <a:chExt cx="457415" cy="454594"/>
          </a:xfrm>
        </p:grpSpPr>
        <p:sp>
          <p:nvSpPr>
            <p:cNvPr id="817" name="Google Shape;817;p58"/>
            <p:cNvSpPr/>
            <p:nvPr/>
          </p:nvSpPr>
          <p:spPr>
            <a:xfrm>
              <a:off x="5062403" y="3375331"/>
              <a:ext cx="109202" cy="101284"/>
            </a:xfrm>
            <a:custGeom>
              <a:rect b="b" l="l" r="r" t="t"/>
              <a:pathLst>
                <a:path extrusionOk="0" h="3735" w="4027">
                  <a:moveTo>
                    <a:pt x="2045" y="0"/>
                  </a:moveTo>
                  <a:cubicBezTo>
                    <a:pt x="1926" y="0"/>
                    <a:pt x="1806" y="61"/>
                    <a:pt x="1747" y="183"/>
                  </a:cubicBezTo>
                  <a:lnTo>
                    <a:pt x="1360" y="969"/>
                  </a:lnTo>
                  <a:cubicBezTo>
                    <a:pt x="1336" y="1011"/>
                    <a:pt x="1297" y="1045"/>
                    <a:pt x="1247" y="1050"/>
                  </a:cubicBezTo>
                  <a:lnTo>
                    <a:pt x="385" y="1176"/>
                  </a:lnTo>
                  <a:cubicBezTo>
                    <a:pt x="110" y="1207"/>
                    <a:pt x="0" y="1550"/>
                    <a:pt x="197" y="1739"/>
                  </a:cubicBezTo>
                  <a:lnTo>
                    <a:pt x="828" y="2355"/>
                  </a:lnTo>
                  <a:cubicBezTo>
                    <a:pt x="865" y="2386"/>
                    <a:pt x="880" y="2436"/>
                    <a:pt x="870" y="2486"/>
                  </a:cubicBezTo>
                  <a:lnTo>
                    <a:pt x="723" y="3339"/>
                  </a:lnTo>
                  <a:cubicBezTo>
                    <a:pt x="707" y="3439"/>
                    <a:pt x="731" y="3546"/>
                    <a:pt x="799" y="3620"/>
                  </a:cubicBezTo>
                  <a:cubicBezTo>
                    <a:pt x="864" y="3695"/>
                    <a:pt x="955" y="3733"/>
                    <a:pt x="1047" y="3733"/>
                  </a:cubicBezTo>
                  <a:cubicBezTo>
                    <a:pt x="1100" y="3733"/>
                    <a:pt x="1153" y="3720"/>
                    <a:pt x="1203" y="3696"/>
                  </a:cubicBezTo>
                  <a:lnTo>
                    <a:pt x="1978" y="3287"/>
                  </a:lnTo>
                  <a:cubicBezTo>
                    <a:pt x="1999" y="3275"/>
                    <a:pt x="2022" y="3269"/>
                    <a:pt x="2046" y="3269"/>
                  </a:cubicBezTo>
                  <a:cubicBezTo>
                    <a:pt x="2070" y="3269"/>
                    <a:pt x="2093" y="3275"/>
                    <a:pt x="2114" y="3287"/>
                  </a:cubicBezTo>
                  <a:lnTo>
                    <a:pt x="2884" y="3693"/>
                  </a:lnTo>
                  <a:cubicBezTo>
                    <a:pt x="2935" y="3721"/>
                    <a:pt x="2989" y="3734"/>
                    <a:pt x="3041" y="3734"/>
                  </a:cubicBezTo>
                  <a:cubicBezTo>
                    <a:pt x="3234" y="3734"/>
                    <a:pt x="3408" y="3558"/>
                    <a:pt x="3369" y="3350"/>
                  </a:cubicBezTo>
                  <a:lnTo>
                    <a:pt x="3222" y="2486"/>
                  </a:lnTo>
                  <a:cubicBezTo>
                    <a:pt x="3212" y="2436"/>
                    <a:pt x="3227" y="2386"/>
                    <a:pt x="3264" y="2355"/>
                  </a:cubicBezTo>
                  <a:lnTo>
                    <a:pt x="3893" y="1742"/>
                  </a:lnTo>
                  <a:cubicBezTo>
                    <a:pt x="4000" y="1637"/>
                    <a:pt x="4026" y="1467"/>
                    <a:pt x="3942" y="1328"/>
                  </a:cubicBezTo>
                  <a:cubicBezTo>
                    <a:pt x="3890" y="1244"/>
                    <a:pt x="3801" y="1192"/>
                    <a:pt x="3704" y="1176"/>
                  </a:cubicBezTo>
                  <a:lnTo>
                    <a:pt x="2842" y="1050"/>
                  </a:lnTo>
                  <a:cubicBezTo>
                    <a:pt x="2793" y="1045"/>
                    <a:pt x="2753" y="1013"/>
                    <a:pt x="2730" y="969"/>
                  </a:cubicBezTo>
                  <a:lnTo>
                    <a:pt x="2342" y="183"/>
                  </a:lnTo>
                  <a:cubicBezTo>
                    <a:pt x="2283" y="61"/>
                    <a:pt x="2164" y="0"/>
                    <a:pt x="2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8"/>
            <p:cNvSpPr/>
            <p:nvPr/>
          </p:nvSpPr>
          <p:spPr>
            <a:xfrm>
              <a:off x="5047543" y="3712968"/>
              <a:ext cx="123846" cy="116931"/>
            </a:xfrm>
            <a:custGeom>
              <a:rect b="b" l="l" r="r" t="t"/>
              <a:pathLst>
                <a:path extrusionOk="0" h="4312" w="4567">
                  <a:moveTo>
                    <a:pt x="2288" y="0"/>
                  </a:moveTo>
                  <a:cubicBezTo>
                    <a:pt x="2168" y="0"/>
                    <a:pt x="2048" y="62"/>
                    <a:pt x="1989" y="185"/>
                  </a:cubicBezTo>
                  <a:lnTo>
                    <a:pt x="1504" y="1167"/>
                  </a:lnTo>
                  <a:cubicBezTo>
                    <a:pt x="1483" y="1204"/>
                    <a:pt x="1447" y="1233"/>
                    <a:pt x="1405" y="1238"/>
                  </a:cubicBezTo>
                  <a:lnTo>
                    <a:pt x="328" y="1395"/>
                  </a:lnTo>
                  <a:cubicBezTo>
                    <a:pt x="231" y="1408"/>
                    <a:pt x="137" y="1463"/>
                    <a:pt x="87" y="1549"/>
                  </a:cubicBezTo>
                  <a:cubicBezTo>
                    <a:pt x="1" y="1686"/>
                    <a:pt x="27" y="1856"/>
                    <a:pt x="134" y="1963"/>
                  </a:cubicBezTo>
                  <a:lnTo>
                    <a:pt x="918" y="2728"/>
                  </a:lnTo>
                  <a:cubicBezTo>
                    <a:pt x="946" y="2757"/>
                    <a:pt x="962" y="2799"/>
                    <a:pt x="954" y="2841"/>
                  </a:cubicBezTo>
                  <a:lnTo>
                    <a:pt x="771" y="3912"/>
                  </a:lnTo>
                  <a:cubicBezTo>
                    <a:pt x="755" y="4014"/>
                    <a:pt x="776" y="4119"/>
                    <a:pt x="847" y="4198"/>
                  </a:cubicBezTo>
                  <a:cubicBezTo>
                    <a:pt x="914" y="4273"/>
                    <a:pt x="1005" y="4312"/>
                    <a:pt x="1097" y="4312"/>
                  </a:cubicBezTo>
                  <a:cubicBezTo>
                    <a:pt x="1149" y="4312"/>
                    <a:pt x="1202" y="4299"/>
                    <a:pt x="1250" y="4274"/>
                  </a:cubicBezTo>
                  <a:lnTo>
                    <a:pt x="2222" y="3763"/>
                  </a:lnTo>
                  <a:cubicBezTo>
                    <a:pt x="2242" y="3752"/>
                    <a:pt x="2263" y="3747"/>
                    <a:pt x="2283" y="3747"/>
                  </a:cubicBezTo>
                  <a:cubicBezTo>
                    <a:pt x="2304" y="3747"/>
                    <a:pt x="2324" y="3752"/>
                    <a:pt x="2343" y="3763"/>
                  </a:cubicBezTo>
                  <a:lnTo>
                    <a:pt x="3312" y="4274"/>
                  </a:lnTo>
                  <a:cubicBezTo>
                    <a:pt x="3360" y="4299"/>
                    <a:pt x="3413" y="4311"/>
                    <a:pt x="3466" y="4311"/>
                  </a:cubicBezTo>
                  <a:cubicBezTo>
                    <a:pt x="3561" y="4311"/>
                    <a:pt x="3656" y="4271"/>
                    <a:pt x="3723" y="4190"/>
                  </a:cubicBezTo>
                  <a:cubicBezTo>
                    <a:pt x="3788" y="4116"/>
                    <a:pt x="3812" y="4012"/>
                    <a:pt x="3796" y="3912"/>
                  </a:cubicBezTo>
                  <a:lnTo>
                    <a:pt x="3613" y="2841"/>
                  </a:lnTo>
                  <a:cubicBezTo>
                    <a:pt x="3605" y="2799"/>
                    <a:pt x="3618" y="2757"/>
                    <a:pt x="3650" y="2728"/>
                  </a:cubicBezTo>
                  <a:lnTo>
                    <a:pt x="4430" y="1963"/>
                  </a:lnTo>
                  <a:cubicBezTo>
                    <a:pt x="4543" y="1856"/>
                    <a:pt x="4566" y="1686"/>
                    <a:pt x="4480" y="1549"/>
                  </a:cubicBezTo>
                  <a:cubicBezTo>
                    <a:pt x="4438" y="1463"/>
                    <a:pt x="4346" y="1408"/>
                    <a:pt x="4247" y="1395"/>
                  </a:cubicBezTo>
                  <a:lnTo>
                    <a:pt x="3170" y="1238"/>
                  </a:lnTo>
                  <a:cubicBezTo>
                    <a:pt x="3128" y="1233"/>
                    <a:pt x="3092" y="1204"/>
                    <a:pt x="3073" y="1167"/>
                  </a:cubicBezTo>
                  <a:lnTo>
                    <a:pt x="2589" y="185"/>
                  </a:lnTo>
                  <a:cubicBezTo>
                    <a:pt x="2529" y="62"/>
                    <a:pt x="2408" y="0"/>
                    <a:pt x="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8"/>
            <p:cNvSpPr/>
            <p:nvPr/>
          </p:nvSpPr>
          <p:spPr>
            <a:xfrm>
              <a:off x="4714353" y="3448982"/>
              <a:ext cx="71400" cy="43198"/>
            </a:xfrm>
            <a:custGeom>
              <a:rect b="b" l="l" r="r" t="t"/>
              <a:pathLst>
                <a:path extrusionOk="0" h="1593" w="2633">
                  <a:moveTo>
                    <a:pt x="554" y="0"/>
                  </a:moveTo>
                  <a:cubicBezTo>
                    <a:pt x="360" y="0"/>
                    <a:pt x="178" y="116"/>
                    <a:pt x="102" y="309"/>
                  </a:cubicBezTo>
                  <a:cubicBezTo>
                    <a:pt x="0" y="561"/>
                    <a:pt x="121" y="846"/>
                    <a:pt x="372" y="948"/>
                  </a:cubicBezTo>
                  <a:lnTo>
                    <a:pt x="1891" y="1556"/>
                  </a:lnTo>
                  <a:cubicBezTo>
                    <a:pt x="1951" y="1581"/>
                    <a:pt x="2013" y="1592"/>
                    <a:pt x="2074" y="1592"/>
                  </a:cubicBezTo>
                  <a:cubicBezTo>
                    <a:pt x="2267" y="1592"/>
                    <a:pt x="2453" y="1476"/>
                    <a:pt x="2530" y="1284"/>
                  </a:cubicBezTo>
                  <a:cubicBezTo>
                    <a:pt x="2633" y="1032"/>
                    <a:pt x="2509" y="747"/>
                    <a:pt x="2258" y="644"/>
                  </a:cubicBezTo>
                  <a:lnTo>
                    <a:pt x="739" y="37"/>
                  </a:lnTo>
                  <a:cubicBezTo>
                    <a:pt x="678" y="12"/>
                    <a:pt x="616"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8"/>
            <p:cNvSpPr/>
            <p:nvPr/>
          </p:nvSpPr>
          <p:spPr>
            <a:xfrm>
              <a:off x="4766554" y="3375331"/>
              <a:ext cx="60038" cy="59035"/>
            </a:xfrm>
            <a:custGeom>
              <a:rect b="b" l="l" r="r" t="t"/>
              <a:pathLst>
                <a:path extrusionOk="0" h="2177" w="2214">
                  <a:moveTo>
                    <a:pt x="542" y="0"/>
                  </a:moveTo>
                  <a:cubicBezTo>
                    <a:pt x="422" y="0"/>
                    <a:pt x="301" y="44"/>
                    <a:pt x="207" y="133"/>
                  </a:cubicBezTo>
                  <a:cubicBezTo>
                    <a:pt x="11" y="319"/>
                    <a:pt x="0" y="631"/>
                    <a:pt x="186" y="827"/>
                  </a:cubicBezTo>
                  <a:lnTo>
                    <a:pt x="1313" y="2022"/>
                  </a:lnTo>
                  <a:cubicBezTo>
                    <a:pt x="1410" y="2124"/>
                    <a:pt x="1540" y="2176"/>
                    <a:pt x="1671" y="2176"/>
                  </a:cubicBezTo>
                  <a:cubicBezTo>
                    <a:pt x="1792" y="2176"/>
                    <a:pt x="1913" y="2132"/>
                    <a:pt x="2007" y="2043"/>
                  </a:cubicBezTo>
                  <a:cubicBezTo>
                    <a:pt x="2203" y="1857"/>
                    <a:pt x="2214" y="1545"/>
                    <a:pt x="2028" y="1349"/>
                  </a:cubicBezTo>
                  <a:lnTo>
                    <a:pt x="901" y="154"/>
                  </a:lnTo>
                  <a:cubicBezTo>
                    <a:pt x="803" y="52"/>
                    <a:pt x="672"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8"/>
            <p:cNvSpPr/>
            <p:nvPr/>
          </p:nvSpPr>
          <p:spPr>
            <a:xfrm>
              <a:off x="5022405" y="3493725"/>
              <a:ext cx="38670" cy="110829"/>
            </a:xfrm>
            <a:custGeom>
              <a:rect b="b" l="l" r="r" t="t"/>
              <a:pathLst>
                <a:path extrusionOk="0" h="4087" w="1426">
                  <a:moveTo>
                    <a:pt x="687" y="0"/>
                  </a:moveTo>
                  <a:cubicBezTo>
                    <a:pt x="310" y="0"/>
                    <a:pt x="1" y="309"/>
                    <a:pt x="1" y="687"/>
                  </a:cubicBezTo>
                  <a:lnTo>
                    <a:pt x="1" y="3403"/>
                  </a:lnTo>
                  <a:cubicBezTo>
                    <a:pt x="1" y="3780"/>
                    <a:pt x="310" y="4087"/>
                    <a:pt x="687" y="4087"/>
                  </a:cubicBezTo>
                  <a:lnTo>
                    <a:pt x="742" y="4087"/>
                  </a:lnTo>
                  <a:cubicBezTo>
                    <a:pt x="1119" y="4087"/>
                    <a:pt x="1425" y="3780"/>
                    <a:pt x="1425" y="3403"/>
                  </a:cubicBezTo>
                  <a:lnTo>
                    <a:pt x="1425" y="3371"/>
                  </a:lnTo>
                  <a:lnTo>
                    <a:pt x="1425" y="687"/>
                  </a:lnTo>
                  <a:cubicBezTo>
                    <a:pt x="1425" y="309"/>
                    <a:pt x="1119" y="0"/>
                    <a:pt x="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8"/>
            <p:cNvSpPr/>
            <p:nvPr/>
          </p:nvSpPr>
          <p:spPr>
            <a:xfrm>
              <a:off x="4955344" y="3450907"/>
              <a:ext cx="38670" cy="86884"/>
            </a:xfrm>
            <a:custGeom>
              <a:rect b="b" l="l" r="r" t="t"/>
              <a:pathLst>
                <a:path extrusionOk="0" h="3204" w="1426">
                  <a:moveTo>
                    <a:pt x="712" y="1"/>
                  </a:moveTo>
                  <a:cubicBezTo>
                    <a:pt x="379" y="1"/>
                    <a:pt x="47" y="218"/>
                    <a:pt x="1" y="660"/>
                  </a:cubicBezTo>
                  <a:lnTo>
                    <a:pt x="1" y="710"/>
                  </a:lnTo>
                  <a:lnTo>
                    <a:pt x="1" y="3203"/>
                  </a:lnTo>
                  <a:lnTo>
                    <a:pt x="1426" y="3203"/>
                  </a:lnTo>
                  <a:lnTo>
                    <a:pt x="1426" y="710"/>
                  </a:lnTo>
                  <a:cubicBezTo>
                    <a:pt x="1410" y="240"/>
                    <a:pt x="1061" y="1"/>
                    <a:pt x="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8"/>
            <p:cNvSpPr/>
            <p:nvPr/>
          </p:nvSpPr>
          <p:spPr>
            <a:xfrm>
              <a:off x="4888365" y="3450961"/>
              <a:ext cx="38751" cy="86830"/>
            </a:xfrm>
            <a:custGeom>
              <a:rect b="b" l="l" r="r" t="t"/>
              <a:pathLst>
                <a:path extrusionOk="0" h="3202" w="1429">
                  <a:moveTo>
                    <a:pt x="713" y="0"/>
                  </a:moveTo>
                  <a:cubicBezTo>
                    <a:pt x="379" y="0"/>
                    <a:pt x="45" y="220"/>
                    <a:pt x="3" y="660"/>
                  </a:cubicBezTo>
                  <a:lnTo>
                    <a:pt x="3" y="710"/>
                  </a:lnTo>
                  <a:lnTo>
                    <a:pt x="1" y="3201"/>
                  </a:lnTo>
                  <a:lnTo>
                    <a:pt x="1428" y="3201"/>
                  </a:lnTo>
                  <a:lnTo>
                    <a:pt x="1423" y="708"/>
                  </a:lnTo>
                  <a:lnTo>
                    <a:pt x="1423" y="660"/>
                  </a:lnTo>
                  <a:cubicBezTo>
                    <a:pt x="1381" y="220"/>
                    <a:pt x="1047" y="0"/>
                    <a:pt x="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8"/>
            <p:cNvSpPr/>
            <p:nvPr/>
          </p:nvSpPr>
          <p:spPr>
            <a:xfrm>
              <a:off x="4821385" y="3450880"/>
              <a:ext cx="38670" cy="87129"/>
            </a:xfrm>
            <a:custGeom>
              <a:rect b="b" l="l" r="r" t="t"/>
              <a:pathLst>
                <a:path extrusionOk="0" h="3213" w="1426">
                  <a:moveTo>
                    <a:pt x="716" y="0"/>
                  </a:moveTo>
                  <a:cubicBezTo>
                    <a:pt x="367" y="0"/>
                    <a:pt x="18" y="240"/>
                    <a:pt x="1" y="708"/>
                  </a:cubicBezTo>
                  <a:lnTo>
                    <a:pt x="1" y="3212"/>
                  </a:lnTo>
                  <a:lnTo>
                    <a:pt x="6" y="3212"/>
                  </a:lnTo>
                  <a:lnTo>
                    <a:pt x="1426" y="3202"/>
                  </a:lnTo>
                  <a:lnTo>
                    <a:pt x="1426" y="708"/>
                  </a:lnTo>
                  <a:lnTo>
                    <a:pt x="1426" y="661"/>
                  </a:lnTo>
                  <a:cubicBezTo>
                    <a:pt x="1381" y="217"/>
                    <a:pt x="104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8"/>
            <p:cNvSpPr/>
            <p:nvPr/>
          </p:nvSpPr>
          <p:spPr>
            <a:xfrm>
              <a:off x="4879551" y="3791120"/>
              <a:ext cx="124551" cy="38805"/>
            </a:xfrm>
            <a:custGeom>
              <a:rect b="b" l="l" r="r" t="t"/>
              <a:pathLst>
                <a:path extrusionOk="0" h="1431" w="4593">
                  <a:moveTo>
                    <a:pt x="1" y="1"/>
                  </a:moveTo>
                  <a:lnTo>
                    <a:pt x="1" y="1009"/>
                  </a:lnTo>
                  <a:cubicBezTo>
                    <a:pt x="1" y="1240"/>
                    <a:pt x="192" y="1431"/>
                    <a:pt x="423" y="1431"/>
                  </a:cubicBezTo>
                  <a:lnTo>
                    <a:pt x="4030" y="1431"/>
                  </a:lnTo>
                  <a:cubicBezTo>
                    <a:pt x="4339" y="1431"/>
                    <a:pt x="4593" y="1179"/>
                    <a:pt x="4587" y="868"/>
                  </a:cubicBez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8"/>
            <p:cNvSpPr/>
            <p:nvPr/>
          </p:nvSpPr>
          <p:spPr>
            <a:xfrm>
              <a:off x="4821521" y="3566101"/>
              <a:ext cx="239556" cy="198337"/>
            </a:xfrm>
            <a:custGeom>
              <a:rect b="b" l="l" r="r" t="t"/>
              <a:pathLst>
                <a:path extrusionOk="0" h="7314" w="8834">
                  <a:moveTo>
                    <a:pt x="753" y="0"/>
                  </a:moveTo>
                  <a:cubicBezTo>
                    <a:pt x="336" y="0"/>
                    <a:pt x="1" y="338"/>
                    <a:pt x="1" y="752"/>
                  </a:cubicBezTo>
                  <a:lnTo>
                    <a:pt x="1" y="2303"/>
                  </a:lnTo>
                  <a:lnTo>
                    <a:pt x="268" y="2845"/>
                  </a:lnTo>
                  <a:lnTo>
                    <a:pt x="1132" y="2971"/>
                  </a:lnTo>
                  <a:cubicBezTo>
                    <a:pt x="1931" y="3081"/>
                    <a:pt x="2259" y="4087"/>
                    <a:pt x="1677" y="4647"/>
                  </a:cubicBezTo>
                  <a:lnTo>
                    <a:pt x="1051" y="5255"/>
                  </a:lnTo>
                  <a:lnTo>
                    <a:pt x="1070" y="5375"/>
                  </a:lnTo>
                  <a:cubicBezTo>
                    <a:pt x="1567" y="5923"/>
                    <a:pt x="1913" y="6588"/>
                    <a:pt x="2057" y="7314"/>
                  </a:cubicBezTo>
                  <a:lnTo>
                    <a:pt x="6793" y="7314"/>
                  </a:lnTo>
                  <a:cubicBezTo>
                    <a:pt x="6932" y="6612"/>
                    <a:pt x="7249" y="5957"/>
                    <a:pt x="7723" y="5420"/>
                  </a:cubicBezTo>
                  <a:cubicBezTo>
                    <a:pt x="8438" y="4611"/>
                    <a:pt x="8831" y="3573"/>
                    <a:pt x="8831" y="2494"/>
                  </a:cubicBezTo>
                  <a:lnTo>
                    <a:pt x="8833" y="2321"/>
                  </a:lnTo>
                  <a:lnTo>
                    <a:pt x="8833" y="2321"/>
                  </a:lnTo>
                  <a:cubicBezTo>
                    <a:pt x="8624" y="2413"/>
                    <a:pt x="8391" y="2463"/>
                    <a:pt x="8150" y="2463"/>
                  </a:cubicBezTo>
                  <a:lnTo>
                    <a:pt x="8095" y="2463"/>
                  </a:lnTo>
                  <a:cubicBezTo>
                    <a:pt x="7537" y="2463"/>
                    <a:pt x="7042" y="2198"/>
                    <a:pt x="6725" y="1792"/>
                  </a:cubicBezTo>
                  <a:cubicBezTo>
                    <a:pt x="6227" y="2392"/>
                    <a:pt x="5454" y="2722"/>
                    <a:pt x="4428" y="2780"/>
                  </a:cubicBezTo>
                  <a:cubicBezTo>
                    <a:pt x="4540" y="3013"/>
                    <a:pt x="4606" y="3272"/>
                    <a:pt x="4606" y="3547"/>
                  </a:cubicBezTo>
                  <a:lnTo>
                    <a:pt x="4606" y="4598"/>
                  </a:lnTo>
                  <a:cubicBezTo>
                    <a:pt x="4595" y="4928"/>
                    <a:pt x="4357" y="5094"/>
                    <a:pt x="4118" y="5094"/>
                  </a:cubicBezTo>
                  <a:cubicBezTo>
                    <a:pt x="3884" y="5094"/>
                    <a:pt x="3651" y="4934"/>
                    <a:pt x="3634" y="4611"/>
                  </a:cubicBezTo>
                  <a:lnTo>
                    <a:pt x="3634" y="3547"/>
                  </a:lnTo>
                  <a:cubicBezTo>
                    <a:pt x="3634" y="3144"/>
                    <a:pt x="3317" y="2811"/>
                    <a:pt x="2916" y="2790"/>
                  </a:cubicBezTo>
                  <a:lnTo>
                    <a:pt x="2887" y="2790"/>
                  </a:lnTo>
                  <a:cubicBezTo>
                    <a:pt x="2869" y="2790"/>
                    <a:pt x="2848" y="2790"/>
                    <a:pt x="2830" y="2788"/>
                  </a:cubicBezTo>
                  <a:cubicBezTo>
                    <a:pt x="2759" y="2780"/>
                    <a:pt x="2699" y="2761"/>
                    <a:pt x="2641" y="2727"/>
                  </a:cubicBezTo>
                  <a:cubicBezTo>
                    <a:pt x="2471" y="2638"/>
                    <a:pt x="2361" y="2460"/>
                    <a:pt x="2364" y="2253"/>
                  </a:cubicBezTo>
                  <a:cubicBezTo>
                    <a:pt x="2371" y="1968"/>
                    <a:pt x="2615" y="1745"/>
                    <a:pt x="2900" y="1745"/>
                  </a:cubicBezTo>
                  <a:lnTo>
                    <a:pt x="4087" y="1745"/>
                  </a:lnTo>
                  <a:cubicBezTo>
                    <a:pt x="4972" y="1745"/>
                    <a:pt x="5572" y="1538"/>
                    <a:pt x="5923" y="1116"/>
                  </a:cubicBezTo>
                  <a:cubicBezTo>
                    <a:pt x="6083" y="922"/>
                    <a:pt x="6198" y="671"/>
                    <a:pt x="6269" y="359"/>
                  </a:cubicBezTo>
                  <a:cubicBezTo>
                    <a:pt x="6314" y="176"/>
                    <a:pt x="6172"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8"/>
            <p:cNvSpPr/>
            <p:nvPr/>
          </p:nvSpPr>
          <p:spPr>
            <a:xfrm>
              <a:off x="4714190" y="3627739"/>
              <a:ext cx="133716" cy="123520"/>
            </a:xfrm>
            <a:custGeom>
              <a:rect b="b" l="l" r="r" t="t"/>
              <a:pathLst>
                <a:path extrusionOk="0" h="4555" w="4931">
                  <a:moveTo>
                    <a:pt x="2466" y="0"/>
                  </a:moveTo>
                  <a:cubicBezTo>
                    <a:pt x="2365" y="0"/>
                    <a:pt x="2264" y="52"/>
                    <a:pt x="2212" y="156"/>
                  </a:cubicBezTo>
                  <a:lnTo>
                    <a:pt x="1696" y="1203"/>
                  </a:lnTo>
                  <a:cubicBezTo>
                    <a:pt x="1651" y="1287"/>
                    <a:pt x="1573" y="1345"/>
                    <a:pt x="1481" y="1358"/>
                  </a:cubicBezTo>
                  <a:lnTo>
                    <a:pt x="326" y="1526"/>
                  </a:lnTo>
                  <a:cubicBezTo>
                    <a:pt x="93" y="1560"/>
                    <a:pt x="1" y="1843"/>
                    <a:pt x="168" y="2008"/>
                  </a:cubicBezTo>
                  <a:lnTo>
                    <a:pt x="1004" y="2822"/>
                  </a:lnTo>
                  <a:cubicBezTo>
                    <a:pt x="1070" y="2888"/>
                    <a:pt x="1101" y="2979"/>
                    <a:pt x="1085" y="3071"/>
                  </a:cubicBezTo>
                  <a:lnTo>
                    <a:pt x="889" y="4224"/>
                  </a:lnTo>
                  <a:cubicBezTo>
                    <a:pt x="858" y="4405"/>
                    <a:pt x="1005" y="4554"/>
                    <a:pt x="1169" y="4554"/>
                  </a:cubicBezTo>
                  <a:cubicBezTo>
                    <a:pt x="1212" y="4554"/>
                    <a:pt x="1255" y="4544"/>
                    <a:pt x="1297" y="4522"/>
                  </a:cubicBezTo>
                  <a:lnTo>
                    <a:pt x="2332" y="3977"/>
                  </a:lnTo>
                  <a:cubicBezTo>
                    <a:pt x="2374" y="3956"/>
                    <a:pt x="2419" y="3946"/>
                    <a:pt x="2464" y="3946"/>
                  </a:cubicBezTo>
                  <a:cubicBezTo>
                    <a:pt x="2509" y="3946"/>
                    <a:pt x="2553" y="3956"/>
                    <a:pt x="2594" y="3977"/>
                  </a:cubicBezTo>
                  <a:lnTo>
                    <a:pt x="3629" y="4522"/>
                  </a:lnTo>
                  <a:cubicBezTo>
                    <a:pt x="3672" y="4545"/>
                    <a:pt x="3717" y="4555"/>
                    <a:pt x="3760" y="4555"/>
                  </a:cubicBezTo>
                  <a:cubicBezTo>
                    <a:pt x="3925" y="4555"/>
                    <a:pt x="4071" y="4408"/>
                    <a:pt x="4040" y="4224"/>
                  </a:cubicBezTo>
                  <a:lnTo>
                    <a:pt x="3844" y="3071"/>
                  </a:lnTo>
                  <a:cubicBezTo>
                    <a:pt x="3825" y="2979"/>
                    <a:pt x="3857" y="2888"/>
                    <a:pt x="3925" y="2822"/>
                  </a:cubicBezTo>
                  <a:lnTo>
                    <a:pt x="4760" y="2008"/>
                  </a:lnTo>
                  <a:cubicBezTo>
                    <a:pt x="4931" y="1843"/>
                    <a:pt x="4839" y="1560"/>
                    <a:pt x="4606" y="1526"/>
                  </a:cubicBezTo>
                  <a:lnTo>
                    <a:pt x="3451" y="1358"/>
                  </a:lnTo>
                  <a:cubicBezTo>
                    <a:pt x="3359" y="1345"/>
                    <a:pt x="3280" y="1287"/>
                    <a:pt x="3236" y="1203"/>
                  </a:cubicBezTo>
                  <a:lnTo>
                    <a:pt x="2720" y="156"/>
                  </a:lnTo>
                  <a:cubicBezTo>
                    <a:pt x="2667" y="52"/>
                    <a:pt x="256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58"/>
          <p:cNvSpPr/>
          <p:nvPr/>
        </p:nvSpPr>
        <p:spPr>
          <a:xfrm>
            <a:off x="5360925" y="967352"/>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CONSULTING</a:t>
            </a:r>
            <a:endParaRPr b="1" sz="1200">
              <a:solidFill>
                <a:schemeClr val="dk1"/>
              </a:solidFill>
              <a:latin typeface="Khand"/>
              <a:ea typeface="Khand"/>
              <a:cs typeface="Khand"/>
              <a:sym typeface="Khand"/>
            </a:endParaRPr>
          </a:p>
        </p:txBody>
      </p:sp>
      <p:sp>
        <p:nvSpPr>
          <p:cNvPr id="807" name="Google Shape;807;p58"/>
          <p:cNvSpPr/>
          <p:nvPr/>
        </p:nvSpPr>
        <p:spPr>
          <a:xfrm>
            <a:off x="6435150" y="406082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PROPOSAL</a:t>
            </a:r>
            <a:endParaRPr b="1" sz="1200">
              <a:solidFill>
                <a:schemeClr val="dk1"/>
              </a:solidFill>
              <a:latin typeface="Khand"/>
              <a:ea typeface="Khand"/>
              <a:cs typeface="Khand"/>
              <a:sym typeface="Kh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9"/>
          <p:cNvSpPr txBox="1"/>
          <p:nvPr>
            <p:ph type="title"/>
          </p:nvPr>
        </p:nvSpPr>
        <p:spPr>
          <a:xfrm>
            <a:off x="720000" y="19120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833" name="Google Shape;833;p59"/>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Mercury</a:t>
            </a:r>
            <a:r>
              <a:rPr lang="en"/>
              <a:t> is the smallest planet of them all</a:t>
            </a:r>
            <a:endParaRPr/>
          </a:p>
        </p:txBody>
      </p:sp>
      <p:sp>
        <p:nvSpPr>
          <p:cNvPr id="834" name="Google Shape;834;p59"/>
          <p:cNvSpPr txBox="1"/>
          <p:nvPr>
            <p:ph idx="2" type="title"/>
          </p:nvPr>
        </p:nvSpPr>
        <p:spPr>
          <a:xfrm>
            <a:off x="3419271" y="19120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FEES</a:t>
            </a:r>
            <a:endParaRPr/>
          </a:p>
        </p:txBody>
      </p:sp>
      <p:sp>
        <p:nvSpPr>
          <p:cNvPr id="835" name="Google Shape;835;p59"/>
          <p:cNvSpPr txBox="1"/>
          <p:nvPr>
            <p:ph idx="3" type="subTitle"/>
          </p:nvPr>
        </p:nvSpPr>
        <p:spPr>
          <a:xfrm>
            <a:off x="3419275"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Venus </a:t>
            </a:r>
            <a:r>
              <a:rPr lang="en"/>
              <a:t>has extremely</a:t>
            </a:r>
            <a:endParaRPr/>
          </a:p>
          <a:p>
            <a:pPr indent="0" lvl="0" marL="0" rtl="0" algn="ctr">
              <a:spcBef>
                <a:spcPts val="0"/>
              </a:spcBef>
              <a:spcAft>
                <a:spcPts val="0"/>
              </a:spcAft>
              <a:buNone/>
            </a:pPr>
            <a:r>
              <a:rPr lang="en"/>
              <a:t>High temperatures</a:t>
            </a:r>
            <a:endParaRPr/>
          </a:p>
        </p:txBody>
      </p:sp>
      <p:sp>
        <p:nvSpPr>
          <p:cNvPr id="836" name="Google Shape;836;p59"/>
          <p:cNvSpPr txBox="1"/>
          <p:nvPr>
            <p:ph idx="4" type="title"/>
          </p:nvPr>
        </p:nvSpPr>
        <p:spPr>
          <a:xfrm>
            <a:off x="720000" y="36265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EXPENSES</a:t>
            </a:r>
            <a:endParaRPr/>
          </a:p>
        </p:txBody>
      </p:sp>
      <p:sp>
        <p:nvSpPr>
          <p:cNvPr id="837" name="Google Shape;837;p59"/>
          <p:cNvSpPr txBox="1"/>
          <p:nvPr>
            <p:ph idx="5" type="subTitle"/>
          </p:nvPr>
        </p:nvSpPr>
        <p:spPr>
          <a:xfrm>
            <a:off x="720000" y="3969000"/>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a:t>
            </a:r>
            <a:r>
              <a:rPr b="1" lang="en"/>
              <a:t>Mars</a:t>
            </a:r>
            <a:r>
              <a:rPr lang="en"/>
              <a:t> is actually a cold place</a:t>
            </a:r>
            <a:endParaRPr/>
          </a:p>
        </p:txBody>
      </p:sp>
      <p:sp>
        <p:nvSpPr>
          <p:cNvPr id="838" name="Google Shape;838;p59"/>
          <p:cNvSpPr txBox="1"/>
          <p:nvPr>
            <p:ph idx="6" type="title"/>
          </p:nvPr>
        </p:nvSpPr>
        <p:spPr>
          <a:xfrm>
            <a:off x="3419271" y="36265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MATERIALS</a:t>
            </a:r>
            <a:endParaRPr/>
          </a:p>
        </p:txBody>
      </p:sp>
      <p:sp>
        <p:nvSpPr>
          <p:cNvPr id="839" name="Google Shape;839;p59"/>
          <p:cNvSpPr txBox="1"/>
          <p:nvPr>
            <p:ph idx="7" type="subTitle"/>
          </p:nvPr>
        </p:nvSpPr>
        <p:spPr>
          <a:xfrm>
            <a:off x="3419271" y="3969000"/>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Jupiter</a:t>
            </a:r>
            <a:r>
              <a:rPr lang="en"/>
              <a:t> is the biggest planet in the Solar System</a:t>
            </a:r>
            <a:endParaRPr/>
          </a:p>
        </p:txBody>
      </p:sp>
      <p:sp>
        <p:nvSpPr>
          <p:cNvPr id="840" name="Google Shape;840;p59"/>
          <p:cNvSpPr txBox="1"/>
          <p:nvPr>
            <p:ph idx="8" type="title"/>
          </p:nvPr>
        </p:nvSpPr>
        <p:spPr>
          <a:xfrm>
            <a:off x="6118550" y="19120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INVOICES</a:t>
            </a:r>
            <a:endParaRPr/>
          </a:p>
        </p:txBody>
      </p:sp>
      <p:sp>
        <p:nvSpPr>
          <p:cNvPr id="841" name="Google Shape;841;p59"/>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Earth </a:t>
            </a:r>
            <a:r>
              <a:rPr lang="en"/>
              <a:t>is the only planet known to harbor life</a:t>
            </a:r>
            <a:endParaRPr/>
          </a:p>
        </p:txBody>
      </p:sp>
      <p:sp>
        <p:nvSpPr>
          <p:cNvPr id="842" name="Google Shape;842;p59"/>
          <p:cNvSpPr txBox="1"/>
          <p:nvPr>
            <p:ph idx="13" type="title"/>
          </p:nvPr>
        </p:nvSpPr>
        <p:spPr>
          <a:xfrm>
            <a:off x="6118550" y="3626550"/>
            <a:ext cx="2305500" cy="4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TERMS</a:t>
            </a:r>
            <a:endParaRPr/>
          </a:p>
        </p:txBody>
      </p:sp>
      <p:sp>
        <p:nvSpPr>
          <p:cNvPr id="843" name="Google Shape;843;p59"/>
          <p:cNvSpPr txBox="1"/>
          <p:nvPr>
            <p:ph idx="14" type="subTitle"/>
          </p:nvPr>
        </p:nvSpPr>
        <p:spPr>
          <a:xfrm>
            <a:off x="6118550" y="3969000"/>
            <a:ext cx="23055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Saturn</a:t>
            </a:r>
            <a:r>
              <a:rPr lang="en"/>
              <a:t> is not the only planet with rings</a:t>
            </a:r>
            <a:endParaRPr/>
          </a:p>
        </p:txBody>
      </p:sp>
      <p:sp>
        <p:nvSpPr>
          <p:cNvPr id="844" name="Google Shape;844;p59"/>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CONSULTING </a:t>
            </a:r>
            <a:r>
              <a:rPr b="1" lang="en"/>
              <a:t>PROPOSAL</a:t>
            </a:r>
            <a:endParaRPr/>
          </a:p>
        </p:txBody>
      </p:sp>
      <p:sp>
        <p:nvSpPr>
          <p:cNvPr id="845" name="Google Shape;845;p59"/>
          <p:cNvSpPr/>
          <p:nvPr/>
        </p:nvSpPr>
        <p:spPr>
          <a:xfrm>
            <a:off x="1579950" y="13081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846" name="Google Shape;846;p59"/>
          <p:cNvSpPr/>
          <p:nvPr/>
        </p:nvSpPr>
        <p:spPr>
          <a:xfrm>
            <a:off x="1579950" y="30226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847" name="Google Shape;847;p59"/>
          <p:cNvSpPr/>
          <p:nvPr/>
        </p:nvSpPr>
        <p:spPr>
          <a:xfrm>
            <a:off x="4279225" y="13081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848" name="Google Shape;848;p59"/>
          <p:cNvSpPr/>
          <p:nvPr/>
        </p:nvSpPr>
        <p:spPr>
          <a:xfrm>
            <a:off x="4279225" y="30226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849" name="Google Shape;849;p59"/>
          <p:cNvSpPr/>
          <p:nvPr/>
        </p:nvSpPr>
        <p:spPr>
          <a:xfrm>
            <a:off x="6978500" y="13081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850" name="Google Shape;850;p59"/>
          <p:cNvSpPr/>
          <p:nvPr/>
        </p:nvSpPr>
        <p:spPr>
          <a:xfrm>
            <a:off x="6978500" y="30226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851" name="Google Shape;851;p59"/>
          <p:cNvGrpSpPr/>
          <p:nvPr/>
        </p:nvGrpSpPr>
        <p:grpSpPr>
          <a:xfrm>
            <a:off x="4434750" y="1420261"/>
            <a:ext cx="274555" cy="361402"/>
            <a:chOff x="7750157" y="2754346"/>
            <a:chExt cx="345396" cy="454650"/>
          </a:xfrm>
        </p:grpSpPr>
        <p:sp>
          <p:nvSpPr>
            <p:cNvPr id="852" name="Google Shape;852;p59"/>
            <p:cNvSpPr/>
            <p:nvPr/>
          </p:nvSpPr>
          <p:spPr>
            <a:xfrm>
              <a:off x="7854423" y="2871710"/>
              <a:ext cx="122219" cy="24867"/>
            </a:xfrm>
            <a:custGeom>
              <a:rect b="b" l="l" r="r" t="t"/>
              <a:pathLst>
                <a:path extrusionOk="0" h="917" w="4507">
                  <a:moveTo>
                    <a:pt x="459" y="0"/>
                  </a:moveTo>
                  <a:cubicBezTo>
                    <a:pt x="208" y="0"/>
                    <a:pt x="1" y="207"/>
                    <a:pt x="1" y="458"/>
                  </a:cubicBezTo>
                  <a:cubicBezTo>
                    <a:pt x="1" y="710"/>
                    <a:pt x="208" y="917"/>
                    <a:pt x="459" y="917"/>
                  </a:cubicBezTo>
                  <a:lnTo>
                    <a:pt x="3899" y="917"/>
                  </a:lnTo>
                  <a:cubicBezTo>
                    <a:pt x="4506" y="891"/>
                    <a:pt x="4504" y="26"/>
                    <a:pt x="3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7750157" y="2925456"/>
              <a:ext cx="345396" cy="283541"/>
            </a:xfrm>
            <a:custGeom>
              <a:rect b="b" l="l" r="r" t="t"/>
              <a:pathLst>
                <a:path extrusionOk="0" h="10456" w="12737">
                  <a:moveTo>
                    <a:pt x="6905" y="2927"/>
                  </a:moveTo>
                  <a:cubicBezTo>
                    <a:pt x="7199" y="2927"/>
                    <a:pt x="7440" y="3165"/>
                    <a:pt x="7440" y="3459"/>
                  </a:cubicBezTo>
                  <a:cubicBezTo>
                    <a:pt x="7440" y="3755"/>
                    <a:pt x="7199" y="3993"/>
                    <a:pt x="6905" y="3993"/>
                  </a:cubicBezTo>
                  <a:cubicBezTo>
                    <a:pt x="6353" y="3993"/>
                    <a:pt x="5876" y="4328"/>
                    <a:pt x="5672" y="4805"/>
                  </a:cubicBezTo>
                  <a:lnTo>
                    <a:pt x="6905" y="4805"/>
                  </a:lnTo>
                  <a:cubicBezTo>
                    <a:pt x="7615" y="4834"/>
                    <a:pt x="7613" y="5848"/>
                    <a:pt x="6905" y="5874"/>
                  </a:cubicBezTo>
                  <a:lnTo>
                    <a:pt x="5672" y="5874"/>
                  </a:lnTo>
                  <a:cubicBezTo>
                    <a:pt x="5876" y="6350"/>
                    <a:pt x="6353" y="6686"/>
                    <a:pt x="6905" y="6686"/>
                  </a:cubicBezTo>
                  <a:cubicBezTo>
                    <a:pt x="7199" y="6686"/>
                    <a:pt x="7440" y="6924"/>
                    <a:pt x="7440" y="7217"/>
                  </a:cubicBezTo>
                  <a:cubicBezTo>
                    <a:pt x="7440" y="7513"/>
                    <a:pt x="7199" y="7752"/>
                    <a:pt x="6905" y="7752"/>
                  </a:cubicBezTo>
                  <a:cubicBezTo>
                    <a:pt x="5755" y="7752"/>
                    <a:pt x="4797" y="6948"/>
                    <a:pt x="4550" y="5874"/>
                  </a:cubicBezTo>
                  <a:lnTo>
                    <a:pt x="4362" y="5874"/>
                  </a:lnTo>
                  <a:cubicBezTo>
                    <a:pt x="3649" y="5848"/>
                    <a:pt x="3649" y="4834"/>
                    <a:pt x="4362" y="4805"/>
                  </a:cubicBezTo>
                  <a:lnTo>
                    <a:pt x="4550" y="4805"/>
                  </a:lnTo>
                  <a:cubicBezTo>
                    <a:pt x="4794" y="3731"/>
                    <a:pt x="5755" y="2927"/>
                    <a:pt x="6905" y="2927"/>
                  </a:cubicBezTo>
                  <a:close/>
                  <a:moveTo>
                    <a:pt x="4454" y="1"/>
                  </a:moveTo>
                  <a:cubicBezTo>
                    <a:pt x="3642" y="1"/>
                    <a:pt x="2979" y="664"/>
                    <a:pt x="2979" y="1476"/>
                  </a:cubicBezTo>
                  <a:cubicBezTo>
                    <a:pt x="2979" y="2199"/>
                    <a:pt x="2609" y="2861"/>
                    <a:pt x="1991" y="3246"/>
                  </a:cubicBezTo>
                  <a:cubicBezTo>
                    <a:pt x="726" y="4040"/>
                    <a:pt x="1" y="5159"/>
                    <a:pt x="1" y="6319"/>
                  </a:cubicBezTo>
                  <a:cubicBezTo>
                    <a:pt x="1" y="7393"/>
                    <a:pt x="603" y="8409"/>
                    <a:pt x="1695" y="9192"/>
                  </a:cubicBezTo>
                  <a:cubicBezTo>
                    <a:pt x="2823" y="10035"/>
                    <a:pt x="4423" y="10456"/>
                    <a:pt x="6024" y="10456"/>
                  </a:cubicBezTo>
                  <a:cubicBezTo>
                    <a:pt x="7624" y="10456"/>
                    <a:pt x="9224" y="10035"/>
                    <a:pt x="10350" y="9192"/>
                  </a:cubicBezTo>
                  <a:cubicBezTo>
                    <a:pt x="12736" y="7537"/>
                    <a:pt x="12542" y="4763"/>
                    <a:pt x="10059" y="3249"/>
                  </a:cubicBezTo>
                  <a:cubicBezTo>
                    <a:pt x="9438" y="2864"/>
                    <a:pt x="9069" y="2201"/>
                    <a:pt x="9069" y="1478"/>
                  </a:cubicBezTo>
                  <a:lnTo>
                    <a:pt x="9069" y="1476"/>
                  </a:lnTo>
                  <a:cubicBezTo>
                    <a:pt x="9069" y="664"/>
                    <a:pt x="8406" y="1"/>
                    <a:pt x="7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7829719" y="2754346"/>
              <a:ext cx="167369" cy="94071"/>
            </a:xfrm>
            <a:custGeom>
              <a:rect b="b" l="l" r="r" t="t"/>
              <a:pathLst>
                <a:path extrusionOk="0" h="3469" w="6172">
                  <a:moveTo>
                    <a:pt x="5002" y="1"/>
                  </a:moveTo>
                  <a:cubicBezTo>
                    <a:pt x="4913" y="1"/>
                    <a:pt x="4822" y="11"/>
                    <a:pt x="4731" y="32"/>
                  </a:cubicBezTo>
                  <a:cubicBezTo>
                    <a:pt x="4356" y="121"/>
                    <a:pt x="3908" y="247"/>
                    <a:pt x="3382" y="441"/>
                  </a:cubicBezTo>
                  <a:cubicBezTo>
                    <a:pt x="2762" y="667"/>
                    <a:pt x="2188" y="743"/>
                    <a:pt x="1696" y="743"/>
                  </a:cubicBezTo>
                  <a:cubicBezTo>
                    <a:pt x="1428" y="743"/>
                    <a:pt x="1185" y="720"/>
                    <a:pt x="972" y="687"/>
                  </a:cubicBezTo>
                  <a:cubicBezTo>
                    <a:pt x="928" y="680"/>
                    <a:pt x="884" y="677"/>
                    <a:pt x="841" y="677"/>
                  </a:cubicBezTo>
                  <a:cubicBezTo>
                    <a:pt x="385" y="677"/>
                    <a:pt x="0" y="1043"/>
                    <a:pt x="0" y="1515"/>
                  </a:cubicBezTo>
                  <a:lnTo>
                    <a:pt x="0" y="2442"/>
                  </a:lnTo>
                  <a:cubicBezTo>
                    <a:pt x="6" y="2880"/>
                    <a:pt x="244" y="3265"/>
                    <a:pt x="603" y="3469"/>
                  </a:cubicBezTo>
                  <a:cubicBezTo>
                    <a:pt x="828" y="3335"/>
                    <a:pt x="1090" y="3259"/>
                    <a:pt x="1370" y="3259"/>
                  </a:cubicBezTo>
                  <a:lnTo>
                    <a:pt x="1603" y="3259"/>
                  </a:lnTo>
                  <a:lnTo>
                    <a:pt x="1603" y="2846"/>
                  </a:lnTo>
                  <a:cubicBezTo>
                    <a:pt x="1618" y="2490"/>
                    <a:pt x="1877" y="2313"/>
                    <a:pt x="2137" y="2313"/>
                  </a:cubicBezTo>
                  <a:cubicBezTo>
                    <a:pt x="2398" y="2313"/>
                    <a:pt x="2659" y="2491"/>
                    <a:pt x="2672" y="2846"/>
                  </a:cubicBezTo>
                  <a:lnTo>
                    <a:pt x="2672" y="3259"/>
                  </a:lnTo>
                  <a:lnTo>
                    <a:pt x="3615" y="3259"/>
                  </a:lnTo>
                  <a:lnTo>
                    <a:pt x="3615" y="2138"/>
                  </a:lnTo>
                  <a:cubicBezTo>
                    <a:pt x="3629" y="1783"/>
                    <a:pt x="3889" y="1606"/>
                    <a:pt x="4148" y="1606"/>
                  </a:cubicBezTo>
                  <a:cubicBezTo>
                    <a:pt x="4408" y="1606"/>
                    <a:pt x="4668" y="1784"/>
                    <a:pt x="4681" y="2138"/>
                  </a:cubicBezTo>
                  <a:lnTo>
                    <a:pt x="4681" y="3259"/>
                  </a:lnTo>
                  <a:lnTo>
                    <a:pt x="4807" y="3259"/>
                  </a:lnTo>
                  <a:cubicBezTo>
                    <a:pt x="5087" y="3259"/>
                    <a:pt x="5349" y="3335"/>
                    <a:pt x="5574" y="3469"/>
                  </a:cubicBezTo>
                  <a:cubicBezTo>
                    <a:pt x="5933" y="3267"/>
                    <a:pt x="6172" y="2885"/>
                    <a:pt x="6172" y="2442"/>
                  </a:cubicBezTo>
                  <a:lnTo>
                    <a:pt x="6172" y="1174"/>
                  </a:lnTo>
                  <a:cubicBezTo>
                    <a:pt x="6172" y="511"/>
                    <a:pt x="5631" y="1"/>
                    <a:pt x="5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9"/>
          <p:cNvGrpSpPr/>
          <p:nvPr/>
        </p:nvGrpSpPr>
        <p:grpSpPr>
          <a:xfrm>
            <a:off x="7090609" y="3134688"/>
            <a:ext cx="361381" cy="361530"/>
            <a:chOff x="7686025" y="2133280"/>
            <a:chExt cx="454625" cy="454812"/>
          </a:xfrm>
        </p:grpSpPr>
        <p:sp>
          <p:nvSpPr>
            <p:cNvPr id="856" name="Google Shape;856;p59"/>
            <p:cNvSpPr/>
            <p:nvPr/>
          </p:nvSpPr>
          <p:spPr>
            <a:xfrm>
              <a:off x="7686025" y="2191988"/>
              <a:ext cx="454625" cy="31646"/>
            </a:xfrm>
            <a:custGeom>
              <a:rect b="b" l="l" r="r" t="t"/>
              <a:pathLst>
                <a:path extrusionOk="0" h="1167" w="16765">
                  <a:moveTo>
                    <a:pt x="288" y="1"/>
                  </a:moveTo>
                  <a:cubicBezTo>
                    <a:pt x="131" y="1"/>
                    <a:pt x="0" y="129"/>
                    <a:pt x="0" y="289"/>
                  </a:cubicBezTo>
                  <a:lnTo>
                    <a:pt x="0" y="878"/>
                  </a:lnTo>
                  <a:cubicBezTo>
                    <a:pt x="3" y="1038"/>
                    <a:pt x="131" y="1167"/>
                    <a:pt x="288" y="1167"/>
                  </a:cubicBezTo>
                  <a:lnTo>
                    <a:pt x="16476" y="1167"/>
                  </a:lnTo>
                  <a:cubicBezTo>
                    <a:pt x="16634" y="1167"/>
                    <a:pt x="16764" y="1038"/>
                    <a:pt x="16764" y="878"/>
                  </a:cubicBezTo>
                  <a:lnTo>
                    <a:pt x="16764" y="289"/>
                  </a:lnTo>
                  <a:cubicBezTo>
                    <a:pt x="16764" y="132"/>
                    <a:pt x="16636" y="1"/>
                    <a:pt x="16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7718701" y="2250236"/>
              <a:ext cx="389272" cy="199910"/>
            </a:xfrm>
            <a:custGeom>
              <a:rect b="b" l="l" r="r" t="t"/>
              <a:pathLst>
                <a:path extrusionOk="0" h="7372" w="14355">
                  <a:moveTo>
                    <a:pt x="4086" y="4700"/>
                  </a:moveTo>
                  <a:cubicBezTo>
                    <a:pt x="4739" y="4726"/>
                    <a:pt x="4739" y="5656"/>
                    <a:pt x="4086" y="5682"/>
                  </a:cubicBezTo>
                  <a:lnTo>
                    <a:pt x="2090" y="5682"/>
                  </a:lnTo>
                  <a:cubicBezTo>
                    <a:pt x="1438" y="5656"/>
                    <a:pt x="1438" y="4726"/>
                    <a:pt x="2090" y="4700"/>
                  </a:cubicBezTo>
                  <a:close/>
                  <a:moveTo>
                    <a:pt x="11899" y="1204"/>
                  </a:moveTo>
                  <a:cubicBezTo>
                    <a:pt x="12138" y="1204"/>
                    <a:pt x="12377" y="1367"/>
                    <a:pt x="12390" y="1693"/>
                  </a:cubicBezTo>
                  <a:lnTo>
                    <a:pt x="12390" y="5190"/>
                  </a:lnTo>
                  <a:cubicBezTo>
                    <a:pt x="12390" y="5462"/>
                    <a:pt x="12170" y="5682"/>
                    <a:pt x="11900" y="5682"/>
                  </a:cubicBezTo>
                  <a:lnTo>
                    <a:pt x="6310" y="5682"/>
                  </a:lnTo>
                  <a:cubicBezTo>
                    <a:pt x="6038" y="5682"/>
                    <a:pt x="5818" y="5462"/>
                    <a:pt x="5818" y="5190"/>
                  </a:cubicBezTo>
                  <a:lnTo>
                    <a:pt x="5818" y="1693"/>
                  </a:lnTo>
                  <a:cubicBezTo>
                    <a:pt x="5831" y="1367"/>
                    <a:pt x="6070" y="1204"/>
                    <a:pt x="6309" y="1204"/>
                  </a:cubicBezTo>
                  <a:cubicBezTo>
                    <a:pt x="6548" y="1204"/>
                    <a:pt x="6787" y="1367"/>
                    <a:pt x="6800" y="1693"/>
                  </a:cubicBezTo>
                  <a:lnTo>
                    <a:pt x="6800" y="4700"/>
                  </a:lnTo>
                  <a:lnTo>
                    <a:pt x="7683" y="4700"/>
                  </a:lnTo>
                  <a:lnTo>
                    <a:pt x="7683" y="3705"/>
                  </a:lnTo>
                  <a:cubicBezTo>
                    <a:pt x="7696" y="3379"/>
                    <a:pt x="7935" y="3216"/>
                    <a:pt x="8174" y="3216"/>
                  </a:cubicBezTo>
                  <a:cubicBezTo>
                    <a:pt x="8413" y="3216"/>
                    <a:pt x="8652" y="3379"/>
                    <a:pt x="8665" y="3705"/>
                  </a:cubicBezTo>
                  <a:lnTo>
                    <a:pt x="8665" y="4700"/>
                  </a:lnTo>
                  <a:lnTo>
                    <a:pt x="9545" y="4700"/>
                  </a:lnTo>
                  <a:lnTo>
                    <a:pt x="9545" y="2709"/>
                  </a:lnTo>
                  <a:cubicBezTo>
                    <a:pt x="9558" y="2383"/>
                    <a:pt x="9797" y="2220"/>
                    <a:pt x="10036" y="2220"/>
                  </a:cubicBezTo>
                  <a:cubicBezTo>
                    <a:pt x="10275" y="2220"/>
                    <a:pt x="10514" y="2383"/>
                    <a:pt x="10528" y="2709"/>
                  </a:cubicBezTo>
                  <a:lnTo>
                    <a:pt x="10528" y="4700"/>
                  </a:lnTo>
                  <a:lnTo>
                    <a:pt x="11408" y="4700"/>
                  </a:lnTo>
                  <a:lnTo>
                    <a:pt x="11408" y="1693"/>
                  </a:lnTo>
                  <a:cubicBezTo>
                    <a:pt x="11421" y="1367"/>
                    <a:pt x="11660" y="1204"/>
                    <a:pt x="11899" y="1204"/>
                  </a:cubicBezTo>
                  <a:close/>
                  <a:moveTo>
                    <a:pt x="0" y="1"/>
                  </a:moveTo>
                  <a:lnTo>
                    <a:pt x="0" y="7071"/>
                  </a:lnTo>
                  <a:cubicBezTo>
                    <a:pt x="0" y="7238"/>
                    <a:pt x="134" y="7372"/>
                    <a:pt x="299" y="7372"/>
                  </a:cubicBezTo>
                  <a:lnTo>
                    <a:pt x="14053" y="7372"/>
                  </a:lnTo>
                  <a:cubicBezTo>
                    <a:pt x="14218" y="7372"/>
                    <a:pt x="14355" y="7238"/>
                    <a:pt x="14355" y="7071"/>
                  </a:cubicBezTo>
                  <a:lnTo>
                    <a:pt x="14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7751947" y="2133280"/>
              <a:ext cx="26657" cy="32188"/>
            </a:xfrm>
            <a:custGeom>
              <a:rect b="b" l="l" r="r" t="t"/>
              <a:pathLst>
                <a:path extrusionOk="0" h="1187" w="983">
                  <a:moveTo>
                    <a:pt x="491" y="0"/>
                  </a:moveTo>
                  <a:cubicBezTo>
                    <a:pt x="252" y="0"/>
                    <a:pt x="13" y="163"/>
                    <a:pt x="0" y="490"/>
                  </a:cubicBezTo>
                  <a:lnTo>
                    <a:pt x="0" y="1186"/>
                  </a:lnTo>
                  <a:lnTo>
                    <a:pt x="982" y="1186"/>
                  </a:lnTo>
                  <a:lnTo>
                    <a:pt x="982" y="490"/>
                  </a:lnTo>
                  <a:cubicBezTo>
                    <a:pt x="969" y="163"/>
                    <a:pt x="730"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7757343" y="2476774"/>
              <a:ext cx="311987" cy="111317"/>
            </a:xfrm>
            <a:custGeom>
              <a:rect b="b" l="l" r="r" t="t"/>
              <a:pathLst>
                <a:path extrusionOk="0" h="4105" w="11505">
                  <a:moveTo>
                    <a:pt x="1797" y="0"/>
                  </a:moveTo>
                  <a:lnTo>
                    <a:pt x="1656" y="1100"/>
                  </a:lnTo>
                  <a:lnTo>
                    <a:pt x="652" y="1100"/>
                  </a:lnTo>
                  <a:cubicBezTo>
                    <a:pt x="0" y="1127"/>
                    <a:pt x="0" y="2056"/>
                    <a:pt x="652" y="2083"/>
                  </a:cubicBezTo>
                  <a:lnTo>
                    <a:pt x="1530" y="2083"/>
                  </a:lnTo>
                  <a:lnTo>
                    <a:pt x="1339" y="3549"/>
                  </a:lnTo>
                  <a:cubicBezTo>
                    <a:pt x="1302" y="3817"/>
                    <a:pt x="1493" y="4063"/>
                    <a:pt x="1766" y="4100"/>
                  </a:cubicBezTo>
                  <a:cubicBezTo>
                    <a:pt x="1787" y="4103"/>
                    <a:pt x="1809" y="4104"/>
                    <a:pt x="1831" y="4104"/>
                  </a:cubicBezTo>
                  <a:cubicBezTo>
                    <a:pt x="2070" y="4104"/>
                    <a:pt x="2284" y="3922"/>
                    <a:pt x="2316" y="3673"/>
                  </a:cubicBezTo>
                  <a:lnTo>
                    <a:pt x="2520" y="2083"/>
                  </a:lnTo>
                  <a:lnTo>
                    <a:pt x="8982" y="2083"/>
                  </a:lnTo>
                  <a:lnTo>
                    <a:pt x="9184" y="3673"/>
                  </a:lnTo>
                  <a:cubicBezTo>
                    <a:pt x="9215" y="3922"/>
                    <a:pt x="9429" y="4104"/>
                    <a:pt x="9669" y="4104"/>
                  </a:cubicBezTo>
                  <a:cubicBezTo>
                    <a:pt x="9690" y="4104"/>
                    <a:pt x="9712" y="4103"/>
                    <a:pt x="9734" y="4100"/>
                  </a:cubicBezTo>
                  <a:cubicBezTo>
                    <a:pt x="10004" y="4063"/>
                    <a:pt x="10192" y="3817"/>
                    <a:pt x="10161" y="3549"/>
                  </a:cubicBezTo>
                  <a:lnTo>
                    <a:pt x="9972" y="2083"/>
                  </a:lnTo>
                  <a:lnTo>
                    <a:pt x="10860" y="2083"/>
                  </a:lnTo>
                  <a:cubicBezTo>
                    <a:pt x="11505" y="2056"/>
                    <a:pt x="11505" y="1127"/>
                    <a:pt x="10855" y="1100"/>
                  </a:cubicBezTo>
                  <a:lnTo>
                    <a:pt x="9841" y="1100"/>
                  </a:lnTo>
                  <a:lnTo>
                    <a:pt x="9702" y="0"/>
                  </a:lnTo>
                  <a:lnTo>
                    <a:pt x="8712" y="0"/>
                  </a:lnTo>
                  <a:lnTo>
                    <a:pt x="8854" y="1100"/>
                  </a:lnTo>
                  <a:lnTo>
                    <a:pt x="2646" y="1100"/>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8048121" y="2133280"/>
              <a:ext cx="26684" cy="32188"/>
            </a:xfrm>
            <a:custGeom>
              <a:rect b="b" l="l" r="r" t="t"/>
              <a:pathLst>
                <a:path extrusionOk="0" h="1187" w="984">
                  <a:moveTo>
                    <a:pt x="492" y="0"/>
                  </a:moveTo>
                  <a:cubicBezTo>
                    <a:pt x="253" y="0"/>
                    <a:pt x="14" y="163"/>
                    <a:pt x="1" y="490"/>
                  </a:cubicBezTo>
                  <a:lnTo>
                    <a:pt x="1" y="1186"/>
                  </a:lnTo>
                  <a:lnTo>
                    <a:pt x="983" y="1186"/>
                  </a:lnTo>
                  <a:lnTo>
                    <a:pt x="983" y="490"/>
                  </a:lnTo>
                  <a:cubicBezTo>
                    <a:pt x="970" y="163"/>
                    <a:pt x="731"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9"/>
          <p:cNvGrpSpPr/>
          <p:nvPr/>
        </p:nvGrpSpPr>
        <p:grpSpPr>
          <a:xfrm>
            <a:off x="7088683" y="1427800"/>
            <a:ext cx="365237" cy="346292"/>
            <a:chOff x="6943446" y="2763973"/>
            <a:chExt cx="459475" cy="435642"/>
          </a:xfrm>
        </p:grpSpPr>
        <p:sp>
          <p:nvSpPr>
            <p:cNvPr id="862" name="Google Shape;862;p59"/>
            <p:cNvSpPr/>
            <p:nvPr/>
          </p:nvSpPr>
          <p:spPr>
            <a:xfrm>
              <a:off x="7268283" y="2824390"/>
              <a:ext cx="48676" cy="48540"/>
            </a:xfrm>
            <a:custGeom>
              <a:rect b="b" l="l" r="r" t="t"/>
              <a:pathLst>
                <a:path extrusionOk="0" h="1790" w="1795">
                  <a:moveTo>
                    <a:pt x="897" y="1"/>
                  </a:moveTo>
                  <a:cubicBezTo>
                    <a:pt x="461" y="1"/>
                    <a:pt x="24" y="299"/>
                    <a:pt x="0" y="894"/>
                  </a:cubicBezTo>
                  <a:cubicBezTo>
                    <a:pt x="0" y="1389"/>
                    <a:pt x="404" y="1790"/>
                    <a:pt x="896" y="1790"/>
                  </a:cubicBezTo>
                  <a:cubicBezTo>
                    <a:pt x="1391" y="1790"/>
                    <a:pt x="1795" y="1389"/>
                    <a:pt x="1795" y="894"/>
                  </a:cubicBezTo>
                  <a:cubicBezTo>
                    <a:pt x="1770" y="298"/>
                    <a:pt x="1333" y="1"/>
                    <a:pt x="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a:off x="7326586" y="2948343"/>
              <a:ext cx="76336" cy="63455"/>
            </a:xfrm>
            <a:custGeom>
              <a:rect b="b" l="l" r="r" t="t"/>
              <a:pathLst>
                <a:path extrusionOk="0" h="2340" w="2815">
                  <a:moveTo>
                    <a:pt x="2120" y="0"/>
                  </a:moveTo>
                  <a:cubicBezTo>
                    <a:pt x="1363" y="0"/>
                    <a:pt x="737" y="566"/>
                    <a:pt x="645" y="1300"/>
                  </a:cubicBezTo>
                  <a:lnTo>
                    <a:pt x="1" y="1300"/>
                  </a:lnTo>
                  <a:cubicBezTo>
                    <a:pt x="205" y="1624"/>
                    <a:pt x="341" y="1957"/>
                    <a:pt x="423" y="2340"/>
                  </a:cubicBezTo>
                  <a:lnTo>
                    <a:pt x="823" y="2340"/>
                  </a:lnTo>
                  <a:cubicBezTo>
                    <a:pt x="1295" y="2340"/>
                    <a:pt x="1680" y="1957"/>
                    <a:pt x="1680" y="1483"/>
                  </a:cubicBezTo>
                  <a:cubicBezTo>
                    <a:pt x="1680" y="1239"/>
                    <a:pt x="1882" y="1040"/>
                    <a:pt x="2123" y="1040"/>
                  </a:cubicBezTo>
                  <a:cubicBezTo>
                    <a:pt x="2814" y="1014"/>
                    <a:pt x="2814" y="29"/>
                    <a:pt x="2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p:nvPr/>
          </p:nvSpPr>
          <p:spPr>
            <a:xfrm>
              <a:off x="7207487" y="2763973"/>
              <a:ext cx="170217" cy="169701"/>
            </a:xfrm>
            <a:custGeom>
              <a:rect b="b" l="l" r="r" t="t"/>
              <a:pathLst>
                <a:path extrusionOk="0" h="6258" w="6277">
                  <a:moveTo>
                    <a:pt x="3138" y="1181"/>
                  </a:moveTo>
                  <a:cubicBezTo>
                    <a:pt x="4210" y="1181"/>
                    <a:pt x="5077" y="2050"/>
                    <a:pt x="5077" y="3119"/>
                  </a:cubicBezTo>
                  <a:cubicBezTo>
                    <a:pt x="5023" y="4405"/>
                    <a:pt x="4080" y="5048"/>
                    <a:pt x="3137" y="5048"/>
                  </a:cubicBezTo>
                  <a:cubicBezTo>
                    <a:pt x="2194" y="5048"/>
                    <a:pt x="1251" y="4405"/>
                    <a:pt x="1197" y="3119"/>
                  </a:cubicBezTo>
                  <a:cubicBezTo>
                    <a:pt x="1200" y="2050"/>
                    <a:pt x="2069" y="1181"/>
                    <a:pt x="3138" y="1181"/>
                  </a:cubicBezTo>
                  <a:close/>
                  <a:moveTo>
                    <a:pt x="3138" y="0"/>
                  </a:moveTo>
                  <a:cubicBezTo>
                    <a:pt x="1612" y="0"/>
                    <a:pt x="87" y="1041"/>
                    <a:pt x="0" y="3122"/>
                  </a:cubicBezTo>
                  <a:cubicBezTo>
                    <a:pt x="3" y="4851"/>
                    <a:pt x="1407" y="6257"/>
                    <a:pt x="3138" y="6257"/>
                  </a:cubicBezTo>
                  <a:cubicBezTo>
                    <a:pt x="4867" y="6257"/>
                    <a:pt x="6276" y="4851"/>
                    <a:pt x="6276" y="3122"/>
                  </a:cubicBezTo>
                  <a:cubicBezTo>
                    <a:pt x="6190" y="1041"/>
                    <a:pt x="4664" y="0"/>
                    <a:pt x="3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9"/>
            <p:cNvSpPr/>
            <p:nvPr/>
          </p:nvSpPr>
          <p:spPr>
            <a:xfrm>
              <a:off x="6943446" y="2878435"/>
              <a:ext cx="384472" cy="321180"/>
            </a:xfrm>
            <a:custGeom>
              <a:rect b="b" l="l" r="r" t="t"/>
              <a:pathLst>
                <a:path extrusionOk="0" h="11844" w="14178">
                  <a:moveTo>
                    <a:pt x="8757" y="2552"/>
                  </a:moveTo>
                  <a:cubicBezTo>
                    <a:pt x="9449" y="2578"/>
                    <a:pt x="9449" y="3566"/>
                    <a:pt x="8757" y="3592"/>
                  </a:cubicBezTo>
                  <a:lnTo>
                    <a:pt x="6073" y="3592"/>
                  </a:lnTo>
                  <a:cubicBezTo>
                    <a:pt x="5381" y="3566"/>
                    <a:pt x="5381" y="2578"/>
                    <a:pt x="6073" y="2552"/>
                  </a:cubicBezTo>
                  <a:close/>
                  <a:moveTo>
                    <a:pt x="2945" y="3925"/>
                  </a:moveTo>
                  <a:cubicBezTo>
                    <a:pt x="3199" y="3925"/>
                    <a:pt x="3453" y="4098"/>
                    <a:pt x="3466" y="4443"/>
                  </a:cubicBezTo>
                  <a:cubicBezTo>
                    <a:pt x="3466" y="4729"/>
                    <a:pt x="3233" y="4965"/>
                    <a:pt x="2945" y="4965"/>
                  </a:cubicBezTo>
                  <a:cubicBezTo>
                    <a:pt x="2657" y="4965"/>
                    <a:pt x="2424" y="4732"/>
                    <a:pt x="2424" y="4443"/>
                  </a:cubicBezTo>
                  <a:cubicBezTo>
                    <a:pt x="2437" y="4098"/>
                    <a:pt x="2691" y="3925"/>
                    <a:pt x="2945" y="3925"/>
                  </a:cubicBezTo>
                  <a:close/>
                  <a:moveTo>
                    <a:pt x="2877" y="1"/>
                  </a:moveTo>
                  <a:cubicBezTo>
                    <a:pt x="2865" y="1"/>
                    <a:pt x="2852" y="1"/>
                    <a:pt x="2840" y="1"/>
                  </a:cubicBezTo>
                  <a:lnTo>
                    <a:pt x="2332" y="11"/>
                  </a:lnTo>
                  <a:cubicBezTo>
                    <a:pt x="2185" y="14"/>
                    <a:pt x="2083" y="161"/>
                    <a:pt x="2136" y="302"/>
                  </a:cubicBezTo>
                  <a:lnTo>
                    <a:pt x="2717" y="1819"/>
                  </a:lnTo>
                  <a:cubicBezTo>
                    <a:pt x="2798" y="2031"/>
                    <a:pt x="2733" y="2269"/>
                    <a:pt x="2552" y="2413"/>
                  </a:cubicBezTo>
                  <a:cubicBezTo>
                    <a:pt x="2293" y="2620"/>
                    <a:pt x="1876" y="3071"/>
                    <a:pt x="1368" y="4064"/>
                  </a:cubicBezTo>
                  <a:cubicBezTo>
                    <a:pt x="1279" y="4237"/>
                    <a:pt x="1098" y="4347"/>
                    <a:pt x="902" y="4347"/>
                  </a:cubicBezTo>
                  <a:cubicBezTo>
                    <a:pt x="888" y="4346"/>
                    <a:pt x="874" y="4346"/>
                    <a:pt x="860" y="4346"/>
                  </a:cubicBezTo>
                  <a:cubicBezTo>
                    <a:pt x="391" y="4346"/>
                    <a:pt x="1" y="4727"/>
                    <a:pt x="1" y="5203"/>
                  </a:cubicBezTo>
                  <a:lnTo>
                    <a:pt x="1" y="6581"/>
                  </a:lnTo>
                  <a:cubicBezTo>
                    <a:pt x="1" y="7056"/>
                    <a:pt x="378" y="7453"/>
                    <a:pt x="847" y="7453"/>
                  </a:cubicBezTo>
                  <a:cubicBezTo>
                    <a:pt x="849" y="7453"/>
                    <a:pt x="851" y="7453"/>
                    <a:pt x="852" y="7453"/>
                  </a:cubicBezTo>
                  <a:cubicBezTo>
                    <a:pt x="854" y="7453"/>
                    <a:pt x="856" y="7453"/>
                    <a:pt x="858" y="7453"/>
                  </a:cubicBezTo>
                  <a:cubicBezTo>
                    <a:pt x="1096" y="7453"/>
                    <a:pt x="1303" y="7612"/>
                    <a:pt x="1360" y="7838"/>
                  </a:cubicBezTo>
                  <a:cubicBezTo>
                    <a:pt x="1643" y="8886"/>
                    <a:pt x="2337" y="9562"/>
                    <a:pt x="2869" y="9944"/>
                  </a:cubicBezTo>
                  <a:cubicBezTo>
                    <a:pt x="3008" y="10044"/>
                    <a:pt x="3086" y="10201"/>
                    <a:pt x="3086" y="10366"/>
                  </a:cubicBezTo>
                  <a:lnTo>
                    <a:pt x="3086" y="11660"/>
                  </a:lnTo>
                  <a:cubicBezTo>
                    <a:pt x="3086" y="11762"/>
                    <a:pt x="3168" y="11843"/>
                    <a:pt x="3270" y="11843"/>
                  </a:cubicBezTo>
                  <a:lnTo>
                    <a:pt x="4488" y="11843"/>
                  </a:lnTo>
                  <a:cubicBezTo>
                    <a:pt x="4590" y="11843"/>
                    <a:pt x="4671" y="11762"/>
                    <a:pt x="4671" y="11660"/>
                  </a:cubicBezTo>
                  <a:lnTo>
                    <a:pt x="4671" y="11388"/>
                  </a:lnTo>
                  <a:cubicBezTo>
                    <a:pt x="4671" y="11099"/>
                    <a:pt x="4904" y="10869"/>
                    <a:pt x="5192" y="10869"/>
                  </a:cubicBezTo>
                  <a:lnTo>
                    <a:pt x="8249" y="10869"/>
                  </a:lnTo>
                  <a:cubicBezTo>
                    <a:pt x="8572" y="10869"/>
                    <a:pt x="8891" y="10835"/>
                    <a:pt x="9203" y="10772"/>
                  </a:cubicBezTo>
                  <a:cubicBezTo>
                    <a:pt x="9237" y="10765"/>
                    <a:pt x="9272" y="10761"/>
                    <a:pt x="9305" y="10761"/>
                  </a:cubicBezTo>
                  <a:cubicBezTo>
                    <a:pt x="9586" y="10761"/>
                    <a:pt x="9833" y="11001"/>
                    <a:pt x="9829" y="11296"/>
                  </a:cubicBezTo>
                  <a:lnTo>
                    <a:pt x="9829" y="11660"/>
                  </a:lnTo>
                  <a:cubicBezTo>
                    <a:pt x="9829" y="11762"/>
                    <a:pt x="9910" y="11843"/>
                    <a:pt x="10012" y="11843"/>
                  </a:cubicBezTo>
                  <a:lnTo>
                    <a:pt x="11222" y="11843"/>
                  </a:lnTo>
                  <a:cubicBezTo>
                    <a:pt x="11325" y="11843"/>
                    <a:pt x="11406" y="11762"/>
                    <a:pt x="11406" y="11660"/>
                  </a:cubicBezTo>
                  <a:cubicBezTo>
                    <a:pt x="11419" y="10916"/>
                    <a:pt x="11283" y="10287"/>
                    <a:pt x="11917" y="9737"/>
                  </a:cubicBezTo>
                  <a:cubicBezTo>
                    <a:pt x="13897" y="8108"/>
                    <a:pt x="14177" y="5069"/>
                    <a:pt x="12545" y="3071"/>
                  </a:cubicBezTo>
                  <a:cubicBezTo>
                    <a:pt x="11277" y="2966"/>
                    <a:pt x="10172" y="2303"/>
                    <a:pt x="9470" y="1324"/>
                  </a:cubicBezTo>
                  <a:cubicBezTo>
                    <a:pt x="9253" y="1295"/>
                    <a:pt x="9033" y="1277"/>
                    <a:pt x="8823" y="1277"/>
                  </a:cubicBezTo>
                  <a:lnTo>
                    <a:pt x="5148" y="1277"/>
                  </a:lnTo>
                  <a:cubicBezTo>
                    <a:pt x="4965" y="1277"/>
                    <a:pt x="4800" y="1182"/>
                    <a:pt x="4703" y="1028"/>
                  </a:cubicBezTo>
                  <a:cubicBezTo>
                    <a:pt x="4316" y="391"/>
                    <a:pt x="3620" y="1"/>
                    <a:pt x="2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9"/>
          <p:cNvGrpSpPr/>
          <p:nvPr/>
        </p:nvGrpSpPr>
        <p:grpSpPr>
          <a:xfrm>
            <a:off x="4388058" y="3134731"/>
            <a:ext cx="367934" cy="361444"/>
            <a:chOff x="6939405" y="2133334"/>
            <a:chExt cx="462869" cy="454703"/>
          </a:xfrm>
        </p:grpSpPr>
        <p:sp>
          <p:nvSpPr>
            <p:cNvPr id="867" name="Google Shape;867;p59"/>
            <p:cNvSpPr/>
            <p:nvPr/>
          </p:nvSpPr>
          <p:spPr>
            <a:xfrm>
              <a:off x="7085296" y="2133334"/>
              <a:ext cx="170867" cy="137811"/>
            </a:xfrm>
            <a:custGeom>
              <a:rect b="b" l="l" r="r" t="t"/>
              <a:pathLst>
                <a:path extrusionOk="0" h="5082" w="6301">
                  <a:moveTo>
                    <a:pt x="532" y="0"/>
                  </a:moveTo>
                  <a:cubicBezTo>
                    <a:pt x="239" y="0"/>
                    <a:pt x="1" y="239"/>
                    <a:pt x="1" y="535"/>
                  </a:cubicBezTo>
                  <a:lnTo>
                    <a:pt x="1" y="4548"/>
                  </a:lnTo>
                  <a:cubicBezTo>
                    <a:pt x="1" y="4844"/>
                    <a:pt x="239" y="5082"/>
                    <a:pt x="532" y="5082"/>
                  </a:cubicBezTo>
                  <a:lnTo>
                    <a:pt x="5766" y="5082"/>
                  </a:lnTo>
                  <a:cubicBezTo>
                    <a:pt x="6059" y="5082"/>
                    <a:pt x="6300" y="4844"/>
                    <a:pt x="6300" y="4548"/>
                  </a:cubicBezTo>
                  <a:lnTo>
                    <a:pt x="6300" y="535"/>
                  </a:lnTo>
                  <a:cubicBezTo>
                    <a:pt x="6300" y="241"/>
                    <a:pt x="6059" y="0"/>
                    <a:pt x="5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7216923" y="2450199"/>
              <a:ext cx="170867" cy="137838"/>
            </a:xfrm>
            <a:custGeom>
              <a:rect b="b" l="l" r="r" t="t"/>
              <a:pathLst>
                <a:path extrusionOk="0" h="5083" w="6301">
                  <a:moveTo>
                    <a:pt x="535" y="0"/>
                  </a:moveTo>
                  <a:cubicBezTo>
                    <a:pt x="242" y="0"/>
                    <a:pt x="1" y="239"/>
                    <a:pt x="1" y="535"/>
                  </a:cubicBezTo>
                  <a:lnTo>
                    <a:pt x="1" y="4548"/>
                  </a:lnTo>
                  <a:cubicBezTo>
                    <a:pt x="1" y="4841"/>
                    <a:pt x="242" y="5082"/>
                    <a:pt x="535" y="5082"/>
                  </a:cubicBezTo>
                  <a:lnTo>
                    <a:pt x="5768" y="5082"/>
                  </a:lnTo>
                  <a:cubicBezTo>
                    <a:pt x="6062" y="5082"/>
                    <a:pt x="6300" y="4844"/>
                    <a:pt x="6300" y="4548"/>
                  </a:cubicBezTo>
                  <a:lnTo>
                    <a:pt x="6300" y="535"/>
                  </a:lnTo>
                  <a:cubicBezTo>
                    <a:pt x="6300" y="239"/>
                    <a:pt x="6062"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6954103" y="2450199"/>
              <a:ext cx="166529" cy="137838"/>
            </a:xfrm>
            <a:custGeom>
              <a:rect b="b" l="l" r="r" t="t"/>
              <a:pathLst>
                <a:path extrusionOk="0" h="5083" w="6141">
                  <a:moveTo>
                    <a:pt x="538" y="0"/>
                  </a:moveTo>
                  <a:cubicBezTo>
                    <a:pt x="244" y="0"/>
                    <a:pt x="6" y="239"/>
                    <a:pt x="6" y="535"/>
                  </a:cubicBezTo>
                  <a:lnTo>
                    <a:pt x="6" y="4548"/>
                  </a:lnTo>
                  <a:cubicBezTo>
                    <a:pt x="1" y="4841"/>
                    <a:pt x="242" y="5082"/>
                    <a:pt x="538" y="5082"/>
                  </a:cubicBezTo>
                  <a:lnTo>
                    <a:pt x="5606" y="5082"/>
                  </a:lnTo>
                  <a:cubicBezTo>
                    <a:pt x="5902" y="5082"/>
                    <a:pt x="6141" y="4844"/>
                    <a:pt x="6141" y="4548"/>
                  </a:cubicBezTo>
                  <a:lnTo>
                    <a:pt x="6141" y="535"/>
                  </a:lnTo>
                  <a:cubicBezTo>
                    <a:pt x="6141" y="239"/>
                    <a:pt x="5902" y="0"/>
                    <a:pt x="5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6939405" y="2297827"/>
              <a:ext cx="462869" cy="125608"/>
            </a:xfrm>
            <a:custGeom>
              <a:rect b="b" l="l" r="r" t="t"/>
              <a:pathLst>
                <a:path extrusionOk="0" h="4632" w="17069">
                  <a:moveTo>
                    <a:pt x="8016" y="1"/>
                  </a:moveTo>
                  <a:lnTo>
                    <a:pt x="8016" y="996"/>
                  </a:lnTo>
                  <a:cubicBezTo>
                    <a:pt x="7649" y="1138"/>
                    <a:pt x="7361" y="1428"/>
                    <a:pt x="7220" y="1793"/>
                  </a:cubicBezTo>
                  <a:lnTo>
                    <a:pt x="4859" y="1793"/>
                  </a:lnTo>
                  <a:cubicBezTo>
                    <a:pt x="4635" y="1204"/>
                    <a:pt x="4104" y="910"/>
                    <a:pt x="3573" y="910"/>
                  </a:cubicBezTo>
                  <a:cubicBezTo>
                    <a:pt x="3042" y="910"/>
                    <a:pt x="2511" y="1203"/>
                    <a:pt x="2285" y="1790"/>
                  </a:cubicBezTo>
                  <a:lnTo>
                    <a:pt x="650" y="1790"/>
                  </a:lnTo>
                  <a:cubicBezTo>
                    <a:pt x="0" y="1816"/>
                    <a:pt x="0" y="2746"/>
                    <a:pt x="650" y="2772"/>
                  </a:cubicBezTo>
                  <a:lnTo>
                    <a:pt x="2285" y="2772"/>
                  </a:lnTo>
                  <a:cubicBezTo>
                    <a:pt x="2426" y="3134"/>
                    <a:pt x="2714" y="3427"/>
                    <a:pt x="3081" y="3566"/>
                  </a:cubicBezTo>
                  <a:lnTo>
                    <a:pt x="3081" y="4632"/>
                  </a:lnTo>
                  <a:lnTo>
                    <a:pt x="4063" y="4632"/>
                  </a:lnTo>
                  <a:lnTo>
                    <a:pt x="4063" y="3566"/>
                  </a:lnTo>
                  <a:cubicBezTo>
                    <a:pt x="4427" y="3427"/>
                    <a:pt x="4718" y="3139"/>
                    <a:pt x="4854" y="2775"/>
                  </a:cubicBezTo>
                  <a:lnTo>
                    <a:pt x="7220" y="2775"/>
                  </a:lnTo>
                  <a:cubicBezTo>
                    <a:pt x="7445" y="3359"/>
                    <a:pt x="7975" y="3651"/>
                    <a:pt x="8504" y="3651"/>
                  </a:cubicBezTo>
                  <a:cubicBezTo>
                    <a:pt x="9034" y="3651"/>
                    <a:pt x="9564" y="3359"/>
                    <a:pt x="9789" y="2775"/>
                  </a:cubicBezTo>
                  <a:lnTo>
                    <a:pt x="12115" y="2775"/>
                  </a:lnTo>
                  <a:cubicBezTo>
                    <a:pt x="12257" y="3139"/>
                    <a:pt x="12547" y="3430"/>
                    <a:pt x="12912" y="3566"/>
                  </a:cubicBezTo>
                  <a:lnTo>
                    <a:pt x="12912" y="4632"/>
                  </a:lnTo>
                  <a:lnTo>
                    <a:pt x="13894" y="4632"/>
                  </a:lnTo>
                  <a:lnTo>
                    <a:pt x="13894" y="3566"/>
                  </a:lnTo>
                  <a:cubicBezTo>
                    <a:pt x="14255" y="3424"/>
                    <a:pt x="14549" y="3139"/>
                    <a:pt x="14685" y="2775"/>
                  </a:cubicBezTo>
                  <a:lnTo>
                    <a:pt x="16416" y="2775"/>
                  </a:lnTo>
                  <a:cubicBezTo>
                    <a:pt x="17069" y="2749"/>
                    <a:pt x="17069" y="1819"/>
                    <a:pt x="16416" y="1793"/>
                  </a:cubicBezTo>
                  <a:lnTo>
                    <a:pt x="14685" y="1793"/>
                  </a:lnTo>
                  <a:cubicBezTo>
                    <a:pt x="14461" y="1204"/>
                    <a:pt x="13930" y="910"/>
                    <a:pt x="13398" y="910"/>
                  </a:cubicBezTo>
                  <a:cubicBezTo>
                    <a:pt x="12867" y="910"/>
                    <a:pt x="12335" y="1204"/>
                    <a:pt x="12110" y="1793"/>
                  </a:cubicBezTo>
                  <a:lnTo>
                    <a:pt x="9794" y="1793"/>
                  </a:lnTo>
                  <a:cubicBezTo>
                    <a:pt x="9653" y="1426"/>
                    <a:pt x="9365" y="1135"/>
                    <a:pt x="8998" y="996"/>
                  </a:cubicBezTo>
                  <a:lnTo>
                    <a:pt x="8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9"/>
          <p:cNvGrpSpPr/>
          <p:nvPr/>
        </p:nvGrpSpPr>
        <p:grpSpPr>
          <a:xfrm>
            <a:off x="1684452" y="3134856"/>
            <a:ext cx="376576" cy="361184"/>
            <a:chOff x="6182210" y="2830682"/>
            <a:chExt cx="473741" cy="454377"/>
          </a:xfrm>
        </p:grpSpPr>
        <p:sp>
          <p:nvSpPr>
            <p:cNvPr id="872" name="Google Shape;872;p59"/>
            <p:cNvSpPr/>
            <p:nvPr/>
          </p:nvSpPr>
          <p:spPr>
            <a:xfrm>
              <a:off x="6365197" y="3259433"/>
              <a:ext cx="168779" cy="25626"/>
            </a:xfrm>
            <a:custGeom>
              <a:rect b="b" l="l" r="r" t="t"/>
              <a:pathLst>
                <a:path extrusionOk="0" h="945" w="6224">
                  <a:moveTo>
                    <a:pt x="199" y="1"/>
                  </a:moveTo>
                  <a:lnTo>
                    <a:pt x="29" y="462"/>
                  </a:lnTo>
                  <a:cubicBezTo>
                    <a:pt x="0" y="540"/>
                    <a:pt x="47" y="627"/>
                    <a:pt x="126" y="650"/>
                  </a:cubicBezTo>
                  <a:cubicBezTo>
                    <a:pt x="835" y="848"/>
                    <a:pt x="1580" y="945"/>
                    <a:pt x="2327" y="945"/>
                  </a:cubicBezTo>
                  <a:cubicBezTo>
                    <a:pt x="3685" y="945"/>
                    <a:pt x="5050" y="624"/>
                    <a:pt x="6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9"/>
            <p:cNvSpPr/>
            <p:nvPr/>
          </p:nvSpPr>
          <p:spPr>
            <a:xfrm>
              <a:off x="6182210" y="3002280"/>
              <a:ext cx="226404" cy="261575"/>
            </a:xfrm>
            <a:custGeom>
              <a:rect b="b" l="l" r="r" t="t"/>
              <a:pathLst>
                <a:path extrusionOk="0" h="9646" w="8349">
                  <a:moveTo>
                    <a:pt x="1076" y="1"/>
                  </a:moveTo>
                  <a:cubicBezTo>
                    <a:pt x="1005" y="1"/>
                    <a:pt x="939" y="52"/>
                    <a:pt x="922" y="122"/>
                  </a:cubicBezTo>
                  <a:cubicBezTo>
                    <a:pt x="0" y="3933"/>
                    <a:pt x="1981" y="7993"/>
                    <a:pt x="5525" y="9631"/>
                  </a:cubicBezTo>
                  <a:cubicBezTo>
                    <a:pt x="5547" y="9641"/>
                    <a:pt x="5570" y="9646"/>
                    <a:pt x="5593" y="9646"/>
                  </a:cubicBezTo>
                  <a:cubicBezTo>
                    <a:pt x="5656" y="9646"/>
                    <a:pt x="5716" y="9608"/>
                    <a:pt x="5740" y="9544"/>
                  </a:cubicBezTo>
                  <a:lnTo>
                    <a:pt x="8320" y="2537"/>
                  </a:lnTo>
                  <a:cubicBezTo>
                    <a:pt x="8349" y="2453"/>
                    <a:pt x="8304" y="2362"/>
                    <a:pt x="8218" y="2333"/>
                  </a:cubicBezTo>
                  <a:lnTo>
                    <a:pt x="1127" y="9"/>
                  </a:lnTo>
                  <a:cubicBezTo>
                    <a:pt x="1110" y="3"/>
                    <a:pt x="1093"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9"/>
            <p:cNvSpPr/>
            <p:nvPr/>
          </p:nvSpPr>
          <p:spPr>
            <a:xfrm>
              <a:off x="6381793" y="3195572"/>
              <a:ext cx="228112" cy="33626"/>
            </a:xfrm>
            <a:custGeom>
              <a:rect b="b" l="l" r="r" t="t"/>
              <a:pathLst>
                <a:path extrusionOk="0" h="1240" w="8412">
                  <a:moveTo>
                    <a:pt x="459" y="1"/>
                  </a:moveTo>
                  <a:lnTo>
                    <a:pt x="1" y="1240"/>
                  </a:lnTo>
                  <a:lnTo>
                    <a:pt x="7246" y="1240"/>
                  </a:lnTo>
                  <a:cubicBezTo>
                    <a:pt x="7673" y="871"/>
                    <a:pt x="8069" y="446"/>
                    <a:pt x="8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9"/>
            <p:cNvSpPr/>
            <p:nvPr/>
          </p:nvSpPr>
          <p:spPr>
            <a:xfrm>
              <a:off x="6218493" y="2830682"/>
              <a:ext cx="195382" cy="204276"/>
            </a:xfrm>
            <a:custGeom>
              <a:rect b="b" l="l" r="r" t="t"/>
              <a:pathLst>
                <a:path extrusionOk="0" h="7533" w="7205">
                  <a:moveTo>
                    <a:pt x="7049" y="0"/>
                  </a:moveTo>
                  <a:cubicBezTo>
                    <a:pt x="7043" y="0"/>
                    <a:pt x="7037" y="0"/>
                    <a:pt x="7031" y="1"/>
                  </a:cubicBezTo>
                  <a:cubicBezTo>
                    <a:pt x="5064" y="169"/>
                    <a:pt x="3236" y="1015"/>
                    <a:pt x="1824" y="2427"/>
                  </a:cubicBezTo>
                  <a:cubicBezTo>
                    <a:pt x="1057" y="3197"/>
                    <a:pt x="454" y="4090"/>
                    <a:pt x="38" y="5062"/>
                  </a:cubicBezTo>
                  <a:cubicBezTo>
                    <a:pt x="1" y="5151"/>
                    <a:pt x="43" y="5250"/>
                    <a:pt x="132" y="5279"/>
                  </a:cubicBezTo>
                  <a:lnTo>
                    <a:pt x="6995" y="7524"/>
                  </a:lnTo>
                  <a:cubicBezTo>
                    <a:pt x="7012" y="7530"/>
                    <a:pt x="7029" y="7532"/>
                    <a:pt x="7045" y="7532"/>
                  </a:cubicBezTo>
                  <a:cubicBezTo>
                    <a:pt x="7129" y="7532"/>
                    <a:pt x="7204" y="7464"/>
                    <a:pt x="7204" y="7375"/>
                  </a:cubicBezTo>
                  <a:lnTo>
                    <a:pt x="7204" y="158"/>
                  </a:lnTo>
                  <a:cubicBezTo>
                    <a:pt x="7204" y="72"/>
                    <a:pt x="7135" y="0"/>
                    <a:pt x="7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a:off x="6405250" y="3134856"/>
              <a:ext cx="237766" cy="30561"/>
            </a:xfrm>
            <a:custGeom>
              <a:rect b="b" l="l" r="r" t="t"/>
              <a:pathLst>
                <a:path extrusionOk="0" h="1127" w="8768">
                  <a:moveTo>
                    <a:pt x="417" y="0"/>
                  </a:moveTo>
                  <a:lnTo>
                    <a:pt x="0" y="1127"/>
                  </a:lnTo>
                  <a:lnTo>
                    <a:pt x="8265" y="1127"/>
                  </a:lnTo>
                  <a:cubicBezTo>
                    <a:pt x="8461" y="765"/>
                    <a:pt x="8629" y="388"/>
                    <a:pt x="8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6427703" y="3072568"/>
              <a:ext cx="228248" cy="32053"/>
            </a:xfrm>
            <a:custGeom>
              <a:rect b="b" l="l" r="r" t="t"/>
              <a:pathLst>
                <a:path extrusionOk="0" h="1182" w="8417">
                  <a:moveTo>
                    <a:pt x="498" y="0"/>
                  </a:moveTo>
                  <a:cubicBezTo>
                    <a:pt x="459" y="0"/>
                    <a:pt x="427" y="24"/>
                    <a:pt x="414" y="58"/>
                  </a:cubicBezTo>
                  <a:lnTo>
                    <a:pt x="0" y="1182"/>
                  </a:lnTo>
                  <a:lnTo>
                    <a:pt x="8262" y="1182"/>
                  </a:lnTo>
                  <a:cubicBezTo>
                    <a:pt x="8330" y="851"/>
                    <a:pt x="8380" y="514"/>
                    <a:pt x="8408" y="173"/>
                  </a:cubicBezTo>
                  <a:cubicBezTo>
                    <a:pt x="8416" y="79"/>
                    <a:pt x="8340" y="0"/>
                    <a:pt x="8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6470168" y="2943734"/>
              <a:ext cx="26738" cy="76010"/>
            </a:xfrm>
            <a:custGeom>
              <a:rect b="b" l="l" r="r" t="t"/>
              <a:pathLst>
                <a:path extrusionOk="0" h="2803" w="986">
                  <a:moveTo>
                    <a:pt x="493" y="1"/>
                  </a:moveTo>
                  <a:cubicBezTo>
                    <a:pt x="253" y="1"/>
                    <a:pt x="14" y="165"/>
                    <a:pt x="1" y="492"/>
                  </a:cubicBezTo>
                  <a:lnTo>
                    <a:pt x="1" y="2312"/>
                  </a:lnTo>
                  <a:cubicBezTo>
                    <a:pt x="3" y="2582"/>
                    <a:pt x="223" y="2802"/>
                    <a:pt x="493" y="2802"/>
                  </a:cubicBezTo>
                  <a:cubicBezTo>
                    <a:pt x="765" y="2802"/>
                    <a:pt x="985" y="2582"/>
                    <a:pt x="985" y="2312"/>
                  </a:cubicBezTo>
                  <a:lnTo>
                    <a:pt x="985" y="492"/>
                  </a:lnTo>
                  <a:cubicBezTo>
                    <a:pt x="972" y="165"/>
                    <a:pt x="733" y="1"/>
                    <a:pt x="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6524023" y="2913416"/>
              <a:ext cx="26792" cy="106328"/>
            </a:xfrm>
            <a:custGeom>
              <a:rect b="b" l="l" r="r" t="t"/>
              <a:pathLst>
                <a:path extrusionOk="0" h="3921" w="988">
                  <a:moveTo>
                    <a:pt x="494" y="0"/>
                  </a:moveTo>
                  <a:cubicBezTo>
                    <a:pt x="254" y="0"/>
                    <a:pt x="13" y="164"/>
                    <a:pt x="0" y="492"/>
                  </a:cubicBezTo>
                  <a:lnTo>
                    <a:pt x="0" y="3430"/>
                  </a:lnTo>
                  <a:cubicBezTo>
                    <a:pt x="5" y="3700"/>
                    <a:pt x="223" y="3920"/>
                    <a:pt x="495" y="3920"/>
                  </a:cubicBezTo>
                  <a:cubicBezTo>
                    <a:pt x="768" y="3920"/>
                    <a:pt x="988" y="3700"/>
                    <a:pt x="988" y="3430"/>
                  </a:cubicBezTo>
                  <a:lnTo>
                    <a:pt x="988" y="492"/>
                  </a:lnTo>
                  <a:cubicBezTo>
                    <a:pt x="975" y="164"/>
                    <a:pt x="734"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6577932" y="2872144"/>
              <a:ext cx="26738" cy="147601"/>
            </a:xfrm>
            <a:custGeom>
              <a:rect b="b" l="l" r="r" t="t"/>
              <a:pathLst>
                <a:path extrusionOk="0" h="5443" w="986">
                  <a:moveTo>
                    <a:pt x="493" y="0"/>
                  </a:moveTo>
                  <a:cubicBezTo>
                    <a:pt x="253" y="0"/>
                    <a:pt x="13" y="164"/>
                    <a:pt x="0" y="492"/>
                  </a:cubicBezTo>
                  <a:lnTo>
                    <a:pt x="0" y="4952"/>
                  </a:lnTo>
                  <a:cubicBezTo>
                    <a:pt x="3" y="5222"/>
                    <a:pt x="223" y="5442"/>
                    <a:pt x="495" y="5442"/>
                  </a:cubicBezTo>
                  <a:cubicBezTo>
                    <a:pt x="768" y="5442"/>
                    <a:pt x="985" y="5222"/>
                    <a:pt x="985" y="4952"/>
                  </a:cubicBezTo>
                  <a:lnTo>
                    <a:pt x="985" y="492"/>
                  </a:lnTo>
                  <a:cubicBezTo>
                    <a:pt x="972" y="164"/>
                    <a:pt x="732"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9"/>
          <p:cNvGrpSpPr/>
          <p:nvPr/>
        </p:nvGrpSpPr>
        <p:grpSpPr>
          <a:xfrm>
            <a:off x="1737845" y="1420261"/>
            <a:ext cx="269813" cy="361401"/>
            <a:chOff x="6258627" y="2133388"/>
            <a:chExt cx="339430" cy="454650"/>
          </a:xfrm>
        </p:grpSpPr>
        <p:sp>
          <p:nvSpPr>
            <p:cNvPr id="882" name="Google Shape;882;p59"/>
            <p:cNvSpPr/>
            <p:nvPr/>
          </p:nvSpPr>
          <p:spPr>
            <a:xfrm>
              <a:off x="6373360" y="2187216"/>
              <a:ext cx="109989" cy="43388"/>
            </a:xfrm>
            <a:custGeom>
              <a:rect b="b" l="l" r="r" t="t"/>
              <a:pathLst>
                <a:path extrusionOk="0" h="1600" w="4056">
                  <a:moveTo>
                    <a:pt x="2028" y="1"/>
                  </a:moveTo>
                  <a:cubicBezTo>
                    <a:pt x="1364" y="1"/>
                    <a:pt x="700" y="254"/>
                    <a:pt x="194" y="761"/>
                  </a:cubicBezTo>
                  <a:cubicBezTo>
                    <a:pt x="0" y="952"/>
                    <a:pt x="0" y="1264"/>
                    <a:pt x="194" y="1455"/>
                  </a:cubicBezTo>
                  <a:cubicBezTo>
                    <a:pt x="291" y="1551"/>
                    <a:pt x="417" y="1599"/>
                    <a:pt x="542" y="1599"/>
                  </a:cubicBezTo>
                  <a:cubicBezTo>
                    <a:pt x="668" y="1599"/>
                    <a:pt x="793" y="1551"/>
                    <a:pt x="888" y="1455"/>
                  </a:cubicBezTo>
                  <a:cubicBezTo>
                    <a:pt x="1203" y="1141"/>
                    <a:pt x="1615" y="984"/>
                    <a:pt x="2026" y="984"/>
                  </a:cubicBezTo>
                  <a:cubicBezTo>
                    <a:pt x="2438" y="984"/>
                    <a:pt x="2850" y="1141"/>
                    <a:pt x="3165" y="1455"/>
                  </a:cubicBezTo>
                  <a:cubicBezTo>
                    <a:pt x="3261" y="1550"/>
                    <a:pt x="3387" y="1599"/>
                    <a:pt x="3513" y="1599"/>
                  </a:cubicBezTo>
                  <a:cubicBezTo>
                    <a:pt x="3639" y="1599"/>
                    <a:pt x="3767" y="1550"/>
                    <a:pt x="3861" y="1455"/>
                  </a:cubicBezTo>
                  <a:cubicBezTo>
                    <a:pt x="4055" y="1261"/>
                    <a:pt x="4055" y="950"/>
                    <a:pt x="3861" y="761"/>
                  </a:cubicBezTo>
                  <a:cubicBezTo>
                    <a:pt x="3356" y="254"/>
                    <a:pt x="2692" y="1"/>
                    <a:pt x="2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6335070" y="2133388"/>
              <a:ext cx="186406" cy="58953"/>
            </a:xfrm>
            <a:custGeom>
              <a:rect b="b" l="l" r="r" t="t"/>
              <a:pathLst>
                <a:path extrusionOk="0" h="2174" w="6874">
                  <a:moveTo>
                    <a:pt x="3439" y="0"/>
                  </a:moveTo>
                  <a:cubicBezTo>
                    <a:pt x="2245" y="0"/>
                    <a:pt x="1049" y="445"/>
                    <a:pt x="194" y="1334"/>
                  </a:cubicBezTo>
                  <a:cubicBezTo>
                    <a:pt x="0" y="1528"/>
                    <a:pt x="0" y="1837"/>
                    <a:pt x="194" y="2028"/>
                  </a:cubicBezTo>
                  <a:cubicBezTo>
                    <a:pt x="294" y="2125"/>
                    <a:pt x="420" y="2172"/>
                    <a:pt x="545" y="2172"/>
                  </a:cubicBezTo>
                  <a:cubicBezTo>
                    <a:pt x="668" y="2172"/>
                    <a:pt x="797" y="2123"/>
                    <a:pt x="891" y="2028"/>
                  </a:cubicBezTo>
                  <a:cubicBezTo>
                    <a:pt x="1563" y="1329"/>
                    <a:pt x="2501" y="979"/>
                    <a:pt x="3439" y="979"/>
                  </a:cubicBezTo>
                  <a:cubicBezTo>
                    <a:pt x="4377" y="979"/>
                    <a:pt x="5315" y="1329"/>
                    <a:pt x="5986" y="2028"/>
                  </a:cubicBezTo>
                  <a:cubicBezTo>
                    <a:pt x="6083" y="2125"/>
                    <a:pt x="6209" y="2174"/>
                    <a:pt x="6335" y="2174"/>
                  </a:cubicBezTo>
                  <a:cubicBezTo>
                    <a:pt x="6461" y="2174"/>
                    <a:pt x="6586" y="2125"/>
                    <a:pt x="6680" y="2028"/>
                  </a:cubicBezTo>
                  <a:cubicBezTo>
                    <a:pt x="6874" y="1835"/>
                    <a:pt x="6874" y="1523"/>
                    <a:pt x="6680" y="1334"/>
                  </a:cubicBezTo>
                  <a:cubicBezTo>
                    <a:pt x="5827" y="445"/>
                    <a:pt x="4634" y="0"/>
                    <a:pt x="34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6413710" y="2243213"/>
              <a:ext cx="33300" cy="26657"/>
            </a:xfrm>
            <a:custGeom>
              <a:rect b="b" l="l" r="r" t="t"/>
              <a:pathLst>
                <a:path extrusionOk="0" h="983" w="1228">
                  <a:moveTo>
                    <a:pt x="540" y="1"/>
                  </a:moveTo>
                  <a:cubicBezTo>
                    <a:pt x="415" y="1"/>
                    <a:pt x="288" y="48"/>
                    <a:pt x="191" y="142"/>
                  </a:cubicBezTo>
                  <a:cubicBezTo>
                    <a:pt x="0" y="336"/>
                    <a:pt x="0" y="648"/>
                    <a:pt x="191" y="836"/>
                  </a:cubicBezTo>
                  <a:cubicBezTo>
                    <a:pt x="303" y="939"/>
                    <a:pt x="424" y="983"/>
                    <a:pt x="539" y="983"/>
                  </a:cubicBezTo>
                  <a:cubicBezTo>
                    <a:pt x="918" y="983"/>
                    <a:pt x="1227" y="510"/>
                    <a:pt x="885" y="142"/>
                  </a:cubicBezTo>
                  <a:cubicBezTo>
                    <a:pt x="791" y="48"/>
                    <a:pt x="666"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6258627" y="2370854"/>
              <a:ext cx="339430" cy="217184"/>
            </a:xfrm>
            <a:custGeom>
              <a:rect b="b" l="l" r="r" t="t"/>
              <a:pathLst>
                <a:path extrusionOk="0" h="8009" w="12517">
                  <a:moveTo>
                    <a:pt x="1" y="1"/>
                  </a:moveTo>
                  <a:lnTo>
                    <a:pt x="1" y="1750"/>
                  </a:lnTo>
                  <a:cubicBezTo>
                    <a:pt x="1" y="5205"/>
                    <a:pt x="2804" y="8008"/>
                    <a:pt x="6259" y="8008"/>
                  </a:cubicBezTo>
                  <a:cubicBezTo>
                    <a:pt x="9714" y="8008"/>
                    <a:pt x="12517" y="5205"/>
                    <a:pt x="12517" y="1750"/>
                  </a:cubicBezTo>
                  <a:lnTo>
                    <a:pt x="12517" y="1"/>
                  </a:lnTo>
                  <a:lnTo>
                    <a:pt x="9310" y="1"/>
                  </a:lnTo>
                  <a:lnTo>
                    <a:pt x="9310" y="1748"/>
                  </a:lnTo>
                  <a:cubicBezTo>
                    <a:pt x="9310" y="3435"/>
                    <a:pt x="7946" y="4799"/>
                    <a:pt x="6259" y="4799"/>
                  </a:cubicBezTo>
                  <a:cubicBezTo>
                    <a:pt x="4572" y="4799"/>
                    <a:pt x="3207" y="3435"/>
                    <a:pt x="3207" y="1748"/>
                  </a:cubicBezTo>
                  <a:lnTo>
                    <a:pt x="3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a:off x="6511088" y="2290668"/>
              <a:ext cx="86966" cy="52310"/>
            </a:xfrm>
            <a:custGeom>
              <a:rect b="b" l="l" r="r" t="t"/>
              <a:pathLst>
                <a:path extrusionOk="0" h="1929" w="3207">
                  <a:moveTo>
                    <a:pt x="354" y="0"/>
                  </a:moveTo>
                  <a:cubicBezTo>
                    <a:pt x="160" y="0"/>
                    <a:pt x="0" y="157"/>
                    <a:pt x="0" y="354"/>
                  </a:cubicBezTo>
                  <a:lnTo>
                    <a:pt x="0" y="1928"/>
                  </a:lnTo>
                  <a:lnTo>
                    <a:pt x="3207" y="1928"/>
                  </a:lnTo>
                  <a:lnTo>
                    <a:pt x="3207" y="354"/>
                  </a:lnTo>
                  <a:cubicBezTo>
                    <a:pt x="3207" y="157"/>
                    <a:pt x="3049"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6258627" y="2290668"/>
              <a:ext cx="86993" cy="52310"/>
            </a:xfrm>
            <a:custGeom>
              <a:rect b="b" l="l" r="r" t="t"/>
              <a:pathLst>
                <a:path extrusionOk="0" h="1929" w="3208">
                  <a:moveTo>
                    <a:pt x="355" y="0"/>
                  </a:moveTo>
                  <a:cubicBezTo>
                    <a:pt x="161" y="0"/>
                    <a:pt x="1" y="157"/>
                    <a:pt x="1" y="354"/>
                  </a:cubicBezTo>
                  <a:lnTo>
                    <a:pt x="1" y="1928"/>
                  </a:lnTo>
                  <a:lnTo>
                    <a:pt x="3207" y="1928"/>
                  </a:lnTo>
                  <a:lnTo>
                    <a:pt x="3207" y="354"/>
                  </a:lnTo>
                  <a:cubicBezTo>
                    <a:pt x="3207" y="160"/>
                    <a:pt x="3050" y="0"/>
                    <a:pt x="2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60"/>
          <p:cNvSpPr/>
          <p:nvPr/>
        </p:nvSpPr>
        <p:spPr>
          <a:xfrm>
            <a:off x="1522025" y="4061825"/>
            <a:ext cx="6100200" cy="493200"/>
          </a:xfrm>
          <a:prstGeom prst="roundRect">
            <a:avLst>
              <a:gd fmla="val 50000"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0"/>
          <p:cNvSpPr txBox="1"/>
          <p:nvPr>
            <p:ph type="title"/>
          </p:nvPr>
        </p:nvSpPr>
        <p:spPr>
          <a:xfrm>
            <a:off x="2089825" y="4013400"/>
            <a:ext cx="4964400" cy="59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PICTURE IS WORTH A THOUSAND </a:t>
            </a:r>
            <a:r>
              <a:rPr b="1" lang="en"/>
              <a:t>WORDS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1"/>
          <p:cNvSpPr txBox="1"/>
          <p:nvPr>
            <p:ph idx="1" type="subTitle"/>
          </p:nvPr>
        </p:nvSpPr>
        <p:spPr>
          <a:xfrm>
            <a:off x="720000" y="2691063"/>
            <a:ext cx="3478500" cy="8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sp>
        <p:nvSpPr>
          <p:cNvPr id="899" name="Google Shape;899;p61"/>
          <p:cNvSpPr txBox="1"/>
          <p:nvPr>
            <p:ph type="title"/>
          </p:nvPr>
        </p:nvSpPr>
        <p:spPr>
          <a:xfrm>
            <a:off x="720000" y="1631338"/>
            <a:ext cx="3478500" cy="113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PICTURE REINFORCES </a:t>
            </a:r>
            <a:r>
              <a:rPr b="1" lang="en"/>
              <a:t>THE CONCEPT</a:t>
            </a:r>
            <a:endParaRPr b="1"/>
          </a:p>
        </p:txBody>
      </p:sp>
      <p:pic>
        <p:nvPicPr>
          <p:cNvPr id="900" name="Google Shape;900;p61"/>
          <p:cNvPicPr preferRelativeResize="0"/>
          <p:nvPr>
            <p:ph idx="2" type="pic"/>
          </p:nvPr>
        </p:nvPicPr>
        <p:blipFill rotWithShape="1">
          <a:blip r:embed="rId3">
            <a:alphaModFix/>
          </a:blip>
          <a:srcRect b="31488" l="36039" r="4312" t="14573"/>
          <a:stretch/>
        </p:blipFill>
        <p:spPr>
          <a:xfrm>
            <a:off x="4457100" y="1375950"/>
            <a:ext cx="3966900" cy="2391600"/>
          </a:xfrm>
          <a:prstGeom prst="ellipse">
            <a:avLst/>
          </a:prstGeom>
          <a:ln cap="flat" cmpd="sng" w="9525">
            <a:solidFill>
              <a:schemeClr val="dk1"/>
            </a:solidFill>
            <a:prstDash val="solid"/>
            <a:round/>
            <a:headEnd len="sm" w="sm" type="none"/>
            <a:tailEnd len="sm" w="sm" type="none"/>
          </a:ln>
        </p:spPr>
      </p:pic>
      <p:cxnSp>
        <p:nvCxnSpPr>
          <p:cNvPr id="901" name="Google Shape;901;p61"/>
          <p:cNvCxnSpPr>
            <a:stCxn id="902" idx="4"/>
            <a:endCxn id="903" idx="0"/>
          </p:cNvCxnSpPr>
          <p:nvPr/>
        </p:nvCxnSpPr>
        <p:spPr>
          <a:xfrm flipH="1" rot="5400000">
            <a:off x="6477550" y="2682175"/>
            <a:ext cx="149400" cy="2085300"/>
          </a:xfrm>
          <a:prstGeom prst="curvedConnector5">
            <a:avLst>
              <a:gd fmla="val -159388" name="adj1"/>
              <a:gd fmla="val 38698" name="adj2"/>
              <a:gd fmla="val 259302" name="adj3"/>
            </a:avLst>
          </a:prstGeom>
          <a:noFill/>
          <a:ln cap="flat" cmpd="sng" w="9525">
            <a:solidFill>
              <a:schemeClr val="dk1"/>
            </a:solidFill>
            <a:prstDash val="solid"/>
            <a:round/>
            <a:headEnd len="med" w="med" type="none"/>
            <a:tailEnd len="med" w="med" type="none"/>
          </a:ln>
        </p:spPr>
      </p:cxnSp>
      <p:sp>
        <p:nvSpPr>
          <p:cNvPr id="902" name="Google Shape;902;p61"/>
          <p:cNvSpPr/>
          <p:nvPr/>
        </p:nvSpPr>
        <p:spPr>
          <a:xfrm>
            <a:off x="7314100" y="3237925"/>
            <a:ext cx="561600" cy="5616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61"/>
          <p:cNvGrpSpPr/>
          <p:nvPr/>
        </p:nvGrpSpPr>
        <p:grpSpPr>
          <a:xfrm>
            <a:off x="7412211" y="3336732"/>
            <a:ext cx="365386" cy="363996"/>
            <a:chOff x="1745936" y="3996506"/>
            <a:chExt cx="456333" cy="454598"/>
          </a:xfrm>
        </p:grpSpPr>
        <p:sp>
          <p:nvSpPr>
            <p:cNvPr id="905" name="Google Shape;905;p61"/>
            <p:cNvSpPr/>
            <p:nvPr/>
          </p:nvSpPr>
          <p:spPr>
            <a:xfrm>
              <a:off x="1845510" y="4264859"/>
              <a:ext cx="88240" cy="86586"/>
            </a:xfrm>
            <a:custGeom>
              <a:rect b="b" l="l" r="r" t="t"/>
              <a:pathLst>
                <a:path extrusionOk="0" h="3193" w="3254">
                  <a:moveTo>
                    <a:pt x="76" y="1"/>
                  </a:moveTo>
                  <a:cubicBezTo>
                    <a:pt x="51" y="1"/>
                    <a:pt x="26" y="1"/>
                    <a:pt x="1" y="2"/>
                  </a:cubicBezTo>
                  <a:cubicBezTo>
                    <a:pt x="234" y="725"/>
                    <a:pt x="637" y="1409"/>
                    <a:pt x="1214" y="1983"/>
                  </a:cubicBezTo>
                  <a:cubicBezTo>
                    <a:pt x="1790" y="2559"/>
                    <a:pt x="2471" y="2960"/>
                    <a:pt x="3197" y="3193"/>
                  </a:cubicBezTo>
                  <a:cubicBezTo>
                    <a:pt x="3253" y="1696"/>
                    <a:pt x="1584"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1"/>
            <p:cNvSpPr/>
            <p:nvPr/>
          </p:nvSpPr>
          <p:spPr>
            <a:xfrm>
              <a:off x="2014234" y="4264940"/>
              <a:ext cx="87020" cy="86505"/>
            </a:xfrm>
            <a:custGeom>
              <a:rect b="b" l="l" r="r" t="t"/>
              <a:pathLst>
                <a:path extrusionOk="0" h="3190" w="3209">
                  <a:moveTo>
                    <a:pt x="3143" y="1"/>
                  </a:moveTo>
                  <a:cubicBezTo>
                    <a:pt x="2447" y="1"/>
                    <a:pt x="1662" y="363"/>
                    <a:pt x="1022" y="1002"/>
                  </a:cubicBezTo>
                  <a:cubicBezTo>
                    <a:pt x="364" y="1663"/>
                    <a:pt x="0" y="2472"/>
                    <a:pt x="21" y="3190"/>
                  </a:cubicBezTo>
                  <a:cubicBezTo>
                    <a:pt x="744" y="2957"/>
                    <a:pt x="1425" y="2556"/>
                    <a:pt x="1999" y="1982"/>
                  </a:cubicBezTo>
                  <a:cubicBezTo>
                    <a:pt x="2572" y="1408"/>
                    <a:pt x="2978" y="725"/>
                    <a:pt x="3209" y="2"/>
                  </a:cubicBezTo>
                  <a:cubicBezTo>
                    <a:pt x="3187" y="1"/>
                    <a:pt x="3165" y="1"/>
                    <a:pt x="3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1"/>
            <p:cNvSpPr/>
            <p:nvPr/>
          </p:nvSpPr>
          <p:spPr>
            <a:xfrm>
              <a:off x="1845673" y="4095864"/>
              <a:ext cx="86532" cy="86342"/>
            </a:xfrm>
            <a:custGeom>
              <a:rect b="b" l="l" r="r" t="t"/>
              <a:pathLst>
                <a:path extrusionOk="0" h="3184" w="3191">
                  <a:moveTo>
                    <a:pt x="3178" y="0"/>
                  </a:moveTo>
                  <a:cubicBezTo>
                    <a:pt x="1716" y="451"/>
                    <a:pt x="445" y="1731"/>
                    <a:pt x="0" y="3183"/>
                  </a:cubicBezTo>
                  <a:cubicBezTo>
                    <a:pt x="15" y="3183"/>
                    <a:pt x="30" y="3183"/>
                    <a:pt x="44" y="3183"/>
                  </a:cubicBezTo>
                  <a:cubicBezTo>
                    <a:pt x="744" y="3183"/>
                    <a:pt x="1533" y="2821"/>
                    <a:pt x="2174" y="2177"/>
                  </a:cubicBezTo>
                  <a:cubicBezTo>
                    <a:pt x="2829" y="1522"/>
                    <a:pt x="3191" y="710"/>
                    <a:pt x="3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1"/>
            <p:cNvSpPr/>
            <p:nvPr/>
          </p:nvSpPr>
          <p:spPr>
            <a:xfrm>
              <a:off x="2013040" y="4095701"/>
              <a:ext cx="88078" cy="86396"/>
            </a:xfrm>
            <a:custGeom>
              <a:rect b="b" l="l" r="r" t="t"/>
              <a:pathLst>
                <a:path extrusionOk="0" h="3186" w="3248">
                  <a:moveTo>
                    <a:pt x="68" y="1"/>
                  </a:moveTo>
                  <a:lnTo>
                    <a:pt x="68" y="1"/>
                  </a:lnTo>
                  <a:cubicBezTo>
                    <a:pt x="1" y="1457"/>
                    <a:pt x="1697" y="3185"/>
                    <a:pt x="3161" y="3185"/>
                  </a:cubicBezTo>
                  <a:cubicBezTo>
                    <a:pt x="3190" y="3185"/>
                    <a:pt x="3219" y="3185"/>
                    <a:pt x="3248" y="3183"/>
                  </a:cubicBezTo>
                  <a:cubicBezTo>
                    <a:pt x="2802" y="1732"/>
                    <a:pt x="1532" y="454"/>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1"/>
            <p:cNvSpPr/>
            <p:nvPr/>
          </p:nvSpPr>
          <p:spPr>
            <a:xfrm>
              <a:off x="1950156" y="4202408"/>
              <a:ext cx="46615" cy="42493"/>
            </a:xfrm>
            <a:custGeom>
              <a:rect b="b" l="l" r="r" t="t"/>
              <a:pathLst>
                <a:path extrusionOk="0" h="1567" w="1719">
                  <a:moveTo>
                    <a:pt x="857" y="0"/>
                  </a:moveTo>
                  <a:cubicBezTo>
                    <a:pt x="658" y="0"/>
                    <a:pt x="456" y="73"/>
                    <a:pt x="304" y="228"/>
                  </a:cubicBezTo>
                  <a:cubicBezTo>
                    <a:pt x="0" y="532"/>
                    <a:pt x="0" y="1030"/>
                    <a:pt x="304" y="1339"/>
                  </a:cubicBezTo>
                  <a:cubicBezTo>
                    <a:pt x="456" y="1491"/>
                    <a:pt x="656" y="1567"/>
                    <a:pt x="858" y="1567"/>
                  </a:cubicBezTo>
                  <a:cubicBezTo>
                    <a:pt x="1059" y="1567"/>
                    <a:pt x="1260" y="1491"/>
                    <a:pt x="1415" y="1339"/>
                  </a:cubicBezTo>
                  <a:cubicBezTo>
                    <a:pt x="1719" y="1032"/>
                    <a:pt x="1719" y="537"/>
                    <a:pt x="1415" y="228"/>
                  </a:cubicBezTo>
                  <a:cubicBezTo>
                    <a:pt x="1258" y="73"/>
                    <a:pt x="1059"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1"/>
            <p:cNvSpPr/>
            <p:nvPr/>
          </p:nvSpPr>
          <p:spPr>
            <a:xfrm>
              <a:off x="1838704" y="4089247"/>
              <a:ext cx="269168" cy="268626"/>
            </a:xfrm>
            <a:custGeom>
              <a:rect b="b" l="l" r="r" t="t"/>
              <a:pathLst>
                <a:path extrusionOk="0" h="9906" w="9926">
                  <a:moveTo>
                    <a:pt x="4965" y="3190"/>
                  </a:moveTo>
                  <a:cubicBezTo>
                    <a:pt x="5417" y="3190"/>
                    <a:pt x="5871" y="3362"/>
                    <a:pt x="6216" y="3707"/>
                  </a:cubicBezTo>
                  <a:cubicBezTo>
                    <a:pt x="6903" y="4396"/>
                    <a:pt x="6903" y="5514"/>
                    <a:pt x="6216" y="6206"/>
                  </a:cubicBezTo>
                  <a:cubicBezTo>
                    <a:pt x="5872" y="6549"/>
                    <a:pt x="5419" y="6721"/>
                    <a:pt x="4966" y="6721"/>
                  </a:cubicBezTo>
                  <a:cubicBezTo>
                    <a:pt x="4513" y="6721"/>
                    <a:pt x="4061" y="6549"/>
                    <a:pt x="3717" y="6206"/>
                  </a:cubicBezTo>
                  <a:cubicBezTo>
                    <a:pt x="3029" y="5517"/>
                    <a:pt x="3029" y="4393"/>
                    <a:pt x="3717" y="3707"/>
                  </a:cubicBezTo>
                  <a:cubicBezTo>
                    <a:pt x="4061" y="3362"/>
                    <a:pt x="4512" y="3190"/>
                    <a:pt x="4965" y="3190"/>
                  </a:cubicBezTo>
                  <a:close/>
                  <a:moveTo>
                    <a:pt x="4960" y="0"/>
                  </a:moveTo>
                  <a:cubicBezTo>
                    <a:pt x="4772" y="0"/>
                    <a:pt x="4584" y="11"/>
                    <a:pt x="4401" y="32"/>
                  </a:cubicBezTo>
                  <a:cubicBezTo>
                    <a:pt x="4584" y="1716"/>
                    <a:pt x="3049" y="3717"/>
                    <a:pt x="1352" y="4231"/>
                  </a:cubicBezTo>
                  <a:cubicBezTo>
                    <a:pt x="990" y="4348"/>
                    <a:pt x="643" y="4408"/>
                    <a:pt x="288" y="4408"/>
                  </a:cubicBezTo>
                  <a:cubicBezTo>
                    <a:pt x="207" y="4408"/>
                    <a:pt x="125" y="4405"/>
                    <a:pt x="42" y="4398"/>
                  </a:cubicBezTo>
                  <a:cubicBezTo>
                    <a:pt x="0" y="4765"/>
                    <a:pt x="0" y="5137"/>
                    <a:pt x="42" y="5504"/>
                  </a:cubicBezTo>
                  <a:cubicBezTo>
                    <a:pt x="137" y="5494"/>
                    <a:pt x="232" y="5489"/>
                    <a:pt x="327" y="5489"/>
                  </a:cubicBezTo>
                  <a:cubicBezTo>
                    <a:pt x="2433" y="5489"/>
                    <a:pt x="4630" y="7788"/>
                    <a:pt x="4417" y="9876"/>
                  </a:cubicBezTo>
                  <a:cubicBezTo>
                    <a:pt x="4600" y="9895"/>
                    <a:pt x="4785" y="9905"/>
                    <a:pt x="4969" y="9905"/>
                  </a:cubicBezTo>
                  <a:cubicBezTo>
                    <a:pt x="5153" y="9905"/>
                    <a:pt x="5336" y="9895"/>
                    <a:pt x="5517" y="9876"/>
                  </a:cubicBezTo>
                  <a:cubicBezTo>
                    <a:pt x="5431" y="8844"/>
                    <a:pt x="5897" y="7686"/>
                    <a:pt x="6798" y="6787"/>
                  </a:cubicBezTo>
                  <a:cubicBezTo>
                    <a:pt x="7319" y="6269"/>
                    <a:pt x="7932" y="5881"/>
                    <a:pt x="8566" y="5671"/>
                  </a:cubicBezTo>
                  <a:cubicBezTo>
                    <a:pt x="8922" y="5555"/>
                    <a:pt x="9280" y="5494"/>
                    <a:pt x="9623" y="5494"/>
                  </a:cubicBezTo>
                  <a:cubicBezTo>
                    <a:pt x="9711" y="5494"/>
                    <a:pt x="9798" y="5498"/>
                    <a:pt x="9884" y="5506"/>
                  </a:cubicBezTo>
                  <a:cubicBezTo>
                    <a:pt x="9925" y="5137"/>
                    <a:pt x="9923" y="4765"/>
                    <a:pt x="9884" y="4393"/>
                  </a:cubicBezTo>
                  <a:cubicBezTo>
                    <a:pt x="9808" y="4401"/>
                    <a:pt x="9729" y="4404"/>
                    <a:pt x="9648" y="4404"/>
                  </a:cubicBezTo>
                  <a:cubicBezTo>
                    <a:pt x="8681" y="4404"/>
                    <a:pt x="7633" y="3943"/>
                    <a:pt x="6806" y="3115"/>
                  </a:cubicBezTo>
                  <a:cubicBezTo>
                    <a:pt x="6284" y="2594"/>
                    <a:pt x="5897" y="1981"/>
                    <a:pt x="5687" y="1347"/>
                  </a:cubicBezTo>
                  <a:cubicBezTo>
                    <a:pt x="5541" y="899"/>
                    <a:pt x="5486" y="456"/>
                    <a:pt x="5522" y="32"/>
                  </a:cubicBezTo>
                  <a:cubicBezTo>
                    <a:pt x="5336" y="11"/>
                    <a:pt x="5148" y="0"/>
                    <a:pt x="4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a:off x="1745936" y="3996506"/>
              <a:ext cx="456333" cy="454598"/>
            </a:xfrm>
            <a:custGeom>
              <a:rect b="b" l="l" r="r" t="t"/>
              <a:pathLst>
                <a:path extrusionOk="0" h="16764" w="16828">
                  <a:moveTo>
                    <a:pt x="8442" y="2446"/>
                  </a:moveTo>
                  <a:cubicBezTo>
                    <a:pt x="9917" y="2446"/>
                    <a:pt x="11410" y="2991"/>
                    <a:pt x="12589" y="4180"/>
                  </a:cubicBezTo>
                  <a:cubicBezTo>
                    <a:pt x="13417" y="5008"/>
                    <a:pt x="13949" y="6019"/>
                    <a:pt x="14185" y="7085"/>
                  </a:cubicBezTo>
                  <a:cubicBezTo>
                    <a:pt x="14187" y="7090"/>
                    <a:pt x="14187" y="7098"/>
                    <a:pt x="14190" y="7101"/>
                  </a:cubicBezTo>
                  <a:cubicBezTo>
                    <a:pt x="14200" y="7137"/>
                    <a:pt x="14208" y="7169"/>
                    <a:pt x="14211" y="7205"/>
                  </a:cubicBezTo>
                  <a:cubicBezTo>
                    <a:pt x="14580" y="9084"/>
                    <a:pt x="14041" y="11114"/>
                    <a:pt x="12587" y="12573"/>
                  </a:cubicBezTo>
                  <a:cubicBezTo>
                    <a:pt x="11428" y="13723"/>
                    <a:pt x="9930" y="14307"/>
                    <a:pt x="8398" y="14307"/>
                  </a:cubicBezTo>
                  <a:cubicBezTo>
                    <a:pt x="8005" y="14307"/>
                    <a:pt x="7609" y="14268"/>
                    <a:pt x="7217" y="14191"/>
                  </a:cubicBezTo>
                  <a:cubicBezTo>
                    <a:pt x="7186" y="14189"/>
                    <a:pt x="7154" y="14184"/>
                    <a:pt x="7125" y="14173"/>
                  </a:cubicBezTo>
                  <a:lnTo>
                    <a:pt x="7123" y="14173"/>
                  </a:lnTo>
                  <a:cubicBezTo>
                    <a:pt x="4951" y="13757"/>
                    <a:pt x="3010" y="11816"/>
                    <a:pt x="2594" y="9644"/>
                  </a:cubicBezTo>
                  <a:lnTo>
                    <a:pt x="2594" y="9642"/>
                  </a:lnTo>
                  <a:cubicBezTo>
                    <a:pt x="2583" y="9613"/>
                    <a:pt x="2581" y="9581"/>
                    <a:pt x="2578" y="9552"/>
                  </a:cubicBezTo>
                  <a:cubicBezTo>
                    <a:pt x="2421" y="8775"/>
                    <a:pt x="2421" y="7970"/>
                    <a:pt x="2581" y="7192"/>
                  </a:cubicBezTo>
                  <a:cubicBezTo>
                    <a:pt x="2583" y="7164"/>
                    <a:pt x="2591" y="7132"/>
                    <a:pt x="2599" y="7101"/>
                  </a:cubicBezTo>
                  <a:lnTo>
                    <a:pt x="2599" y="7098"/>
                  </a:lnTo>
                  <a:cubicBezTo>
                    <a:pt x="3226" y="4187"/>
                    <a:pt x="5805" y="2446"/>
                    <a:pt x="8442" y="2446"/>
                  </a:cubicBezTo>
                  <a:close/>
                  <a:moveTo>
                    <a:pt x="8390" y="1"/>
                  </a:moveTo>
                  <a:cubicBezTo>
                    <a:pt x="7789" y="1"/>
                    <a:pt x="7188" y="61"/>
                    <a:pt x="6604" y="180"/>
                  </a:cubicBezTo>
                  <a:cubicBezTo>
                    <a:pt x="6405" y="222"/>
                    <a:pt x="6250" y="382"/>
                    <a:pt x="6219" y="581"/>
                  </a:cubicBezTo>
                  <a:lnTo>
                    <a:pt x="6088" y="1403"/>
                  </a:lnTo>
                  <a:cubicBezTo>
                    <a:pt x="6075" y="1479"/>
                    <a:pt x="6023" y="1542"/>
                    <a:pt x="5949" y="1568"/>
                  </a:cubicBezTo>
                  <a:cubicBezTo>
                    <a:pt x="5716" y="1650"/>
                    <a:pt x="5488" y="1744"/>
                    <a:pt x="5266" y="1851"/>
                  </a:cubicBezTo>
                  <a:cubicBezTo>
                    <a:pt x="5237" y="1866"/>
                    <a:pt x="5205" y="1873"/>
                    <a:pt x="5174" y="1873"/>
                  </a:cubicBezTo>
                  <a:cubicBezTo>
                    <a:pt x="5131" y="1873"/>
                    <a:pt x="5089" y="1860"/>
                    <a:pt x="5056" y="1836"/>
                  </a:cubicBezTo>
                  <a:lnTo>
                    <a:pt x="4378" y="1354"/>
                  </a:lnTo>
                  <a:cubicBezTo>
                    <a:pt x="4292" y="1293"/>
                    <a:pt x="4192" y="1263"/>
                    <a:pt x="4093" y="1263"/>
                  </a:cubicBezTo>
                  <a:cubicBezTo>
                    <a:pt x="3998" y="1263"/>
                    <a:pt x="3903" y="1291"/>
                    <a:pt x="3820" y="1346"/>
                  </a:cubicBezTo>
                  <a:cubicBezTo>
                    <a:pt x="3332" y="1668"/>
                    <a:pt x="2874" y="2043"/>
                    <a:pt x="2455" y="2462"/>
                  </a:cubicBezTo>
                  <a:cubicBezTo>
                    <a:pt x="2070" y="2847"/>
                    <a:pt x="1719" y="3271"/>
                    <a:pt x="1410" y="3719"/>
                  </a:cubicBezTo>
                  <a:cubicBezTo>
                    <a:pt x="1245" y="3960"/>
                    <a:pt x="1250" y="4282"/>
                    <a:pt x="1423" y="4521"/>
                  </a:cubicBezTo>
                  <a:lnTo>
                    <a:pt x="1824" y="5073"/>
                  </a:lnTo>
                  <a:cubicBezTo>
                    <a:pt x="1871" y="5136"/>
                    <a:pt x="1876" y="5217"/>
                    <a:pt x="1842" y="5288"/>
                  </a:cubicBezTo>
                  <a:cubicBezTo>
                    <a:pt x="1737" y="5511"/>
                    <a:pt x="1643" y="5739"/>
                    <a:pt x="1562" y="5974"/>
                  </a:cubicBezTo>
                  <a:cubicBezTo>
                    <a:pt x="1535" y="6048"/>
                    <a:pt x="1478" y="6100"/>
                    <a:pt x="1402" y="6113"/>
                  </a:cubicBezTo>
                  <a:lnTo>
                    <a:pt x="577" y="6249"/>
                  </a:lnTo>
                  <a:cubicBezTo>
                    <a:pt x="375" y="6283"/>
                    <a:pt x="215" y="6435"/>
                    <a:pt x="176" y="6637"/>
                  </a:cubicBezTo>
                  <a:cubicBezTo>
                    <a:pt x="58" y="7208"/>
                    <a:pt x="0" y="7797"/>
                    <a:pt x="0" y="8392"/>
                  </a:cubicBezTo>
                  <a:cubicBezTo>
                    <a:pt x="0" y="8937"/>
                    <a:pt x="48" y="9484"/>
                    <a:pt x="150" y="10016"/>
                  </a:cubicBezTo>
                  <a:cubicBezTo>
                    <a:pt x="205" y="10304"/>
                    <a:pt x="435" y="10527"/>
                    <a:pt x="726" y="10571"/>
                  </a:cubicBezTo>
                  <a:lnTo>
                    <a:pt x="1407" y="10679"/>
                  </a:lnTo>
                  <a:cubicBezTo>
                    <a:pt x="1483" y="10692"/>
                    <a:pt x="1546" y="10744"/>
                    <a:pt x="1567" y="10815"/>
                  </a:cubicBezTo>
                  <a:cubicBezTo>
                    <a:pt x="1651" y="11046"/>
                    <a:pt x="1745" y="11273"/>
                    <a:pt x="1850" y="11496"/>
                  </a:cubicBezTo>
                  <a:cubicBezTo>
                    <a:pt x="1881" y="11564"/>
                    <a:pt x="1876" y="11643"/>
                    <a:pt x="1834" y="11706"/>
                  </a:cubicBezTo>
                  <a:lnTo>
                    <a:pt x="1431" y="12271"/>
                  </a:lnTo>
                  <a:cubicBezTo>
                    <a:pt x="1260" y="12510"/>
                    <a:pt x="1258" y="12827"/>
                    <a:pt x="1420" y="13070"/>
                  </a:cubicBezTo>
                  <a:cubicBezTo>
                    <a:pt x="2059" y="14000"/>
                    <a:pt x="2890" y="14817"/>
                    <a:pt x="3833" y="15438"/>
                  </a:cubicBezTo>
                  <a:cubicBezTo>
                    <a:pt x="3915" y="15491"/>
                    <a:pt x="4009" y="15518"/>
                    <a:pt x="4104" y="15518"/>
                  </a:cubicBezTo>
                  <a:cubicBezTo>
                    <a:pt x="4205" y="15518"/>
                    <a:pt x="4307" y="15487"/>
                    <a:pt x="4393" y="15425"/>
                  </a:cubicBezTo>
                  <a:lnTo>
                    <a:pt x="5064" y="14935"/>
                  </a:lnTo>
                  <a:cubicBezTo>
                    <a:pt x="5100" y="14909"/>
                    <a:pt x="5143" y="14896"/>
                    <a:pt x="5187" y="14896"/>
                  </a:cubicBezTo>
                  <a:cubicBezTo>
                    <a:pt x="5218" y="14896"/>
                    <a:pt x="5249" y="14903"/>
                    <a:pt x="5279" y="14917"/>
                  </a:cubicBezTo>
                  <a:cubicBezTo>
                    <a:pt x="5504" y="15024"/>
                    <a:pt x="5732" y="15119"/>
                    <a:pt x="5968" y="15203"/>
                  </a:cubicBezTo>
                  <a:cubicBezTo>
                    <a:pt x="6041" y="15229"/>
                    <a:pt x="6093" y="15286"/>
                    <a:pt x="6106" y="15362"/>
                  </a:cubicBezTo>
                  <a:lnTo>
                    <a:pt x="6222" y="16046"/>
                  </a:lnTo>
                  <a:cubicBezTo>
                    <a:pt x="6269" y="16334"/>
                    <a:pt x="6491" y="16565"/>
                    <a:pt x="6780" y="16617"/>
                  </a:cubicBezTo>
                  <a:cubicBezTo>
                    <a:pt x="7309" y="16714"/>
                    <a:pt x="7848" y="16764"/>
                    <a:pt x="8385" y="16764"/>
                  </a:cubicBezTo>
                  <a:cubicBezTo>
                    <a:pt x="8933" y="16764"/>
                    <a:pt x="9478" y="16714"/>
                    <a:pt x="10009" y="16612"/>
                  </a:cubicBezTo>
                  <a:cubicBezTo>
                    <a:pt x="10297" y="16557"/>
                    <a:pt x="10520" y="16329"/>
                    <a:pt x="10565" y="16036"/>
                  </a:cubicBezTo>
                  <a:lnTo>
                    <a:pt x="10675" y="15354"/>
                  </a:lnTo>
                  <a:cubicBezTo>
                    <a:pt x="10688" y="15281"/>
                    <a:pt x="10740" y="15218"/>
                    <a:pt x="10811" y="15192"/>
                  </a:cubicBezTo>
                  <a:cubicBezTo>
                    <a:pt x="11044" y="15111"/>
                    <a:pt x="11272" y="15014"/>
                    <a:pt x="11495" y="14907"/>
                  </a:cubicBezTo>
                  <a:cubicBezTo>
                    <a:pt x="11525" y="14893"/>
                    <a:pt x="11557" y="14886"/>
                    <a:pt x="11589" y="14886"/>
                  </a:cubicBezTo>
                  <a:cubicBezTo>
                    <a:pt x="11631" y="14886"/>
                    <a:pt x="11671" y="14898"/>
                    <a:pt x="11704" y="14922"/>
                  </a:cubicBezTo>
                  <a:lnTo>
                    <a:pt x="12390" y="15412"/>
                  </a:lnTo>
                  <a:cubicBezTo>
                    <a:pt x="12475" y="15472"/>
                    <a:pt x="12574" y="15503"/>
                    <a:pt x="12673" y="15503"/>
                  </a:cubicBezTo>
                  <a:cubicBezTo>
                    <a:pt x="12767" y="15503"/>
                    <a:pt x="12862" y="15475"/>
                    <a:pt x="12946" y="15420"/>
                  </a:cubicBezTo>
                  <a:cubicBezTo>
                    <a:pt x="13433" y="15098"/>
                    <a:pt x="13891" y="14723"/>
                    <a:pt x="14310" y="14304"/>
                  </a:cubicBezTo>
                  <a:cubicBezTo>
                    <a:pt x="14698" y="13919"/>
                    <a:pt x="15049" y="13495"/>
                    <a:pt x="15356" y="13047"/>
                  </a:cubicBezTo>
                  <a:cubicBezTo>
                    <a:pt x="15523" y="12806"/>
                    <a:pt x="15515" y="12484"/>
                    <a:pt x="15342" y="12245"/>
                  </a:cubicBezTo>
                  <a:lnTo>
                    <a:pt x="14936" y="11682"/>
                  </a:lnTo>
                  <a:cubicBezTo>
                    <a:pt x="14892" y="11619"/>
                    <a:pt x="14884" y="11541"/>
                    <a:pt x="14918" y="11472"/>
                  </a:cubicBezTo>
                  <a:cubicBezTo>
                    <a:pt x="15023" y="11250"/>
                    <a:pt x="15117" y="11019"/>
                    <a:pt x="15198" y="10789"/>
                  </a:cubicBezTo>
                  <a:cubicBezTo>
                    <a:pt x="15225" y="10715"/>
                    <a:pt x="15285" y="10663"/>
                    <a:pt x="15358" y="10650"/>
                  </a:cubicBezTo>
                  <a:lnTo>
                    <a:pt x="16183" y="10514"/>
                  </a:lnTo>
                  <a:cubicBezTo>
                    <a:pt x="16385" y="10480"/>
                    <a:pt x="16545" y="10325"/>
                    <a:pt x="16584" y="10126"/>
                  </a:cubicBezTo>
                  <a:cubicBezTo>
                    <a:pt x="16820" y="9023"/>
                    <a:pt x="16828" y="7858"/>
                    <a:pt x="16621" y="6747"/>
                  </a:cubicBezTo>
                  <a:cubicBezTo>
                    <a:pt x="16566" y="6459"/>
                    <a:pt x="16335" y="6236"/>
                    <a:pt x="16044" y="6192"/>
                  </a:cubicBezTo>
                  <a:lnTo>
                    <a:pt x="15363" y="6082"/>
                  </a:lnTo>
                  <a:cubicBezTo>
                    <a:pt x="15287" y="6069"/>
                    <a:pt x="15225" y="6016"/>
                    <a:pt x="15198" y="5946"/>
                  </a:cubicBezTo>
                  <a:cubicBezTo>
                    <a:pt x="15115" y="5710"/>
                    <a:pt x="15020" y="5477"/>
                    <a:pt x="14910" y="5254"/>
                  </a:cubicBezTo>
                  <a:cubicBezTo>
                    <a:pt x="14879" y="5186"/>
                    <a:pt x="14884" y="5102"/>
                    <a:pt x="14929" y="5044"/>
                  </a:cubicBezTo>
                  <a:lnTo>
                    <a:pt x="15327" y="4481"/>
                  </a:lnTo>
                  <a:cubicBezTo>
                    <a:pt x="15497" y="4243"/>
                    <a:pt x="15500" y="3926"/>
                    <a:pt x="15337" y="3682"/>
                  </a:cubicBezTo>
                  <a:cubicBezTo>
                    <a:pt x="15033" y="3240"/>
                    <a:pt x="14685" y="2826"/>
                    <a:pt x="14305" y="2446"/>
                  </a:cubicBezTo>
                  <a:cubicBezTo>
                    <a:pt x="13883" y="2022"/>
                    <a:pt x="13417" y="1642"/>
                    <a:pt x="12925" y="1320"/>
                  </a:cubicBezTo>
                  <a:cubicBezTo>
                    <a:pt x="12842" y="1265"/>
                    <a:pt x="12748" y="1238"/>
                    <a:pt x="12653" y="1238"/>
                  </a:cubicBezTo>
                  <a:cubicBezTo>
                    <a:pt x="12552" y="1238"/>
                    <a:pt x="12451" y="1269"/>
                    <a:pt x="12364" y="1333"/>
                  </a:cubicBezTo>
                  <a:lnTo>
                    <a:pt x="11686" y="1823"/>
                  </a:lnTo>
                  <a:cubicBezTo>
                    <a:pt x="11649" y="1850"/>
                    <a:pt x="11607" y="1863"/>
                    <a:pt x="11565" y="1863"/>
                  </a:cubicBezTo>
                  <a:cubicBezTo>
                    <a:pt x="11535" y="1863"/>
                    <a:pt x="11505" y="1857"/>
                    <a:pt x="11476" y="1844"/>
                  </a:cubicBezTo>
                  <a:cubicBezTo>
                    <a:pt x="11254" y="1739"/>
                    <a:pt x="11028" y="1642"/>
                    <a:pt x="10795" y="1561"/>
                  </a:cubicBezTo>
                  <a:cubicBezTo>
                    <a:pt x="10724" y="1534"/>
                    <a:pt x="10672" y="1477"/>
                    <a:pt x="10659" y="1401"/>
                  </a:cubicBezTo>
                  <a:lnTo>
                    <a:pt x="10520" y="576"/>
                  </a:lnTo>
                  <a:cubicBezTo>
                    <a:pt x="10489" y="377"/>
                    <a:pt x="10334" y="214"/>
                    <a:pt x="10135" y="175"/>
                  </a:cubicBezTo>
                  <a:cubicBezTo>
                    <a:pt x="9565" y="58"/>
                    <a:pt x="8978" y="1"/>
                    <a:pt x="8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61"/>
          <p:cNvSpPr/>
          <p:nvPr/>
        </p:nvSpPr>
        <p:spPr>
          <a:xfrm>
            <a:off x="4757550" y="3650252"/>
            <a:ext cx="1504200" cy="321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Khand"/>
                <a:ea typeface="Khand"/>
                <a:cs typeface="Khand"/>
                <a:sym typeface="Khand"/>
              </a:rPr>
              <a:t>PICTURE</a:t>
            </a:r>
            <a:endParaRPr sz="1200">
              <a:latin typeface="Khand"/>
              <a:ea typeface="Khand"/>
              <a:cs typeface="Khand"/>
              <a:sym typeface="Kha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2"/>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ANSWERS AND SUPPORTIVE </a:t>
            </a:r>
            <a:r>
              <a:rPr b="1" lang="en"/>
              <a:t>ARGUMENTS</a:t>
            </a:r>
            <a:endParaRPr b="1"/>
          </a:p>
        </p:txBody>
      </p:sp>
      <p:sp>
        <p:nvSpPr>
          <p:cNvPr id="917" name="Google Shape;917;p62"/>
          <p:cNvSpPr txBox="1"/>
          <p:nvPr/>
        </p:nvSpPr>
        <p:spPr>
          <a:xfrm>
            <a:off x="718948" y="3164100"/>
            <a:ext cx="2441400" cy="1439400"/>
          </a:xfrm>
          <a:prstGeom prst="rect">
            <a:avLst/>
          </a:prstGeom>
          <a:noFill/>
          <a:ln>
            <a:noFill/>
          </a:ln>
        </p:spPr>
        <p:txBody>
          <a:bodyPr anchorCtr="0" anchor="t" bIns="91425" lIns="91425" spcFirstLastPara="1" rIns="91425" wrap="square" tIns="91425">
            <a:noAutofit/>
          </a:bodyPr>
          <a:lstStyle/>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Evaluate cost and service level</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Select non-core functions</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Choose one partner for each function</a:t>
            </a:r>
            <a:endParaRPr>
              <a:solidFill>
                <a:schemeClr val="dk1"/>
              </a:solidFill>
              <a:latin typeface="Red Hat Text"/>
              <a:ea typeface="Red Hat Text"/>
              <a:cs typeface="Red Hat Text"/>
              <a:sym typeface="Red Hat Text"/>
            </a:endParaRPr>
          </a:p>
        </p:txBody>
      </p:sp>
      <p:sp>
        <p:nvSpPr>
          <p:cNvPr id="918" name="Google Shape;918;p62"/>
          <p:cNvSpPr txBox="1"/>
          <p:nvPr/>
        </p:nvSpPr>
        <p:spPr>
          <a:xfrm>
            <a:off x="1104000" y="1824875"/>
            <a:ext cx="69360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REDUCE COSTS BY USD$5M THROUGH OPERATIONAL </a:t>
            </a:r>
            <a:r>
              <a:rPr b="1" lang="en" sz="2200">
                <a:solidFill>
                  <a:schemeClr val="dk1"/>
                </a:solidFill>
                <a:latin typeface="Khand"/>
                <a:ea typeface="Khand"/>
                <a:cs typeface="Khand"/>
                <a:sym typeface="Khand"/>
              </a:rPr>
              <a:t>IMPROVEMENTS</a:t>
            </a:r>
            <a:endParaRPr b="1" sz="2200">
              <a:solidFill>
                <a:schemeClr val="dk1"/>
              </a:solidFill>
              <a:latin typeface="Khand"/>
              <a:ea typeface="Khand"/>
              <a:cs typeface="Khand"/>
              <a:sym typeface="Khand"/>
            </a:endParaRPr>
          </a:p>
        </p:txBody>
      </p:sp>
      <p:sp>
        <p:nvSpPr>
          <p:cNvPr id="919" name="Google Shape;919;p62"/>
          <p:cNvSpPr txBox="1"/>
          <p:nvPr/>
        </p:nvSpPr>
        <p:spPr>
          <a:xfrm>
            <a:off x="720000" y="1283989"/>
            <a:ext cx="77040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State a question to support an answer. Example: </a:t>
            </a:r>
            <a:r>
              <a:rPr b="1" lang="en" sz="1200">
                <a:solidFill>
                  <a:schemeClr val="dk1"/>
                </a:solidFill>
                <a:latin typeface="Red Hat Text"/>
                <a:ea typeface="Red Hat Text"/>
                <a:cs typeface="Red Hat Text"/>
                <a:sym typeface="Red Hat Text"/>
              </a:rPr>
              <a:t>how can the company reduce its cost by 10%? </a:t>
            </a:r>
            <a:endParaRPr b="1" sz="1200">
              <a:solidFill>
                <a:schemeClr val="dk1"/>
              </a:solidFill>
              <a:latin typeface="Red Hat Text"/>
              <a:ea typeface="Red Hat Text"/>
              <a:cs typeface="Red Hat Text"/>
              <a:sym typeface="Red Hat Text"/>
            </a:endParaRPr>
          </a:p>
        </p:txBody>
      </p:sp>
      <p:sp>
        <p:nvSpPr>
          <p:cNvPr id="920" name="Google Shape;920;p62"/>
          <p:cNvSpPr txBox="1"/>
          <p:nvPr/>
        </p:nvSpPr>
        <p:spPr>
          <a:xfrm>
            <a:off x="718948" y="2710500"/>
            <a:ext cx="24414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SAVING </a:t>
            </a:r>
            <a:r>
              <a:rPr b="1" lang="en" sz="2200">
                <a:solidFill>
                  <a:schemeClr val="dk1"/>
                </a:solidFill>
                <a:latin typeface="Khand"/>
                <a:ea typeface="Khand"/>
                <a:cs typeface="Khand"/>
                <a:sym typeface="Khand"/>
              </a:rPr>
              <a:t>USD$3M</a:t>
            </a:r>
            <a:endParaRPr b="1" sz="2200">
              <a:solidFill>
                <a:schemeClr val="dk1"/>
              </a:solidFill>
              <a:latin typeface="Khand"/>
              <a:ea typeface="Khand"/>
              <a:cs typeface="Khand"/>
              <a:sym typeface="Khand"/>
            </a:endParaRPr>
          </a:p>
        </p:txBody>
      </p:sp>
      <p:sp>
        <p:nvSpPr>
          <p:cNvPr id="921" name="Google Shape;921;p62"/>
          <p:cNvSpPr txBox="1"/>
          <p:nvPr/>
        </p:nvSpPr>
        <p:spPr>
          <a:xfrm>
            <a:off x="3350248" y="3164100"/>
            <a:ext cx="2441400" cy="1439400"/>
          </a:xfrm>
          <a:prstGeom prst="rect">
            <a:avLst/>
          </a:prstGeom>
          <a:noFill/>
          <a:ln>
            <a:noFill/>
          </a:ln>
        </p:spPr>
        <p:txBody>
          <a:bodyPr anchorCtr="0" anchor="t" bIns="91425" lIns="91425" spcFirstLastPara="1" rIns="91425" wrap="square" tIns="91425">
            <a:noAutofit/>
          </a:bodyPr>
          <a:lstStyle/>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Design current processes</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Current process to best-in-class benchmarks</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Adopt best practices</a:t>
            </a:r>
            <a:endParaRPr>
              <a:solidFill>
                <a:schemeClr val="dk1"/>
              </a:solidFill>
              <a:latin typeface="Red Hat Text"/>
              <a:ea typeface="Red Hat Text"/>
              <a:cs typeface="Red Hat Text"/>
              <a:sym typeface="Red Hat Text"/>
            </a:endParaRPr>
          </a:p>
        </p:txBody>
      </p:sp>
      <p:sp>
        <p:nvSpPr>
          <p:cNvPr id="922" name="Google Shape;922;p62"/>
          <p:cNvSpPr txBox="1"/>
          <p:nvPr/>
        </p:nvSpPr>
        <p:spPr>
          <a:xfrm>
            <a:off x="3350248" y="2710500"/>
            <a:ext cx="24414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SAVING </a:t>
            </a:r>
            <a:r>
              <a:rPr b="1" lang="en" sz="2200">
                <a:solidFill>
                  <a:schemeClr val="dk1"/>
                </a:solidFill>
                <a:latin typeface="Khand"/>
                <a:ea typeface="Khand"/>
                <a:cs typeface="Khand"/>
                <a:sym typeface="Khand"/>
              </a:rPr>
              <a:t>USD$1M</a:t>
            </a:r>
            <a:endParaRPr b="1" sz="2200">
              <a:solidFill>
                <a:schemeClr val="dk1"/>
              </a:solidFill>
              <a:latin typeface="Khand"/>
              <a:ea typeface="Khand"/>
              <a:cs typeface="Khand"/>
              <a:sym typeface="Khand"/>
            </a:endParaRPr>
          </a:p>
        </p:txBody>
      </p:sp>
      <p:sp>
        <p:nvSpPr>
          <p:cNvPr id="923" name="Google Shape;923;p62"/>
          <p:cNvSpPr txBox="1"/>
          <p:nvPr/>
        </p:nvSpPr>
        <p:spPr>
          <a:xfrm>
            <a:off x="5983652" y="3164100"/>
            <a:ext cx="2441400" cy="1439400"/>
          </a:xfrm>
          <a:prstGeom prst="rect">
            <a:avLst/>
          </a:prstGeom>
          <a:noFill/>
          <a:ln>
            <a:noFill/>
          </a:ln>
        </p:spPr>
        <p:txBody>
          <a:bodyPr anchorCtr="0" anchor="t" bIns="91425" lIns="91425" spcFirstLastPara="1" rIns="91425" wrap="square" tIns="91425">
            <a:noAutofit/>
          </a:bodyPr>
          <a:lstStyle/>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Select and review current supplier costs</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Evaluate cost of alternative suppliers</a:t>
            </a:r>
            <a:endParaRPr>
              <a:solidFill>
                <a:schemeClr val="dk1"/>
              </a:solidFill>
              <a:latin typeface="Red Hat Text"/>
              <a:ea typeface="Red Hat Text"/>
              <a:cs typeface="Red Hat Text"/>
              <a:sym typeface="Red Hat Text"/>
            </a:endParaRPr>
          </a:p>
          <a:p>
            <a:pPr indent="-317500" lvl="0" marL="365760" rtl="0" algn="l">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Negotiate supplier contracts options</a:t>
            </a:r>
            <a:endParaRPr>
              <a:solidFill>
                <a:schemeClr val="dk1"/>
              </a:solidFill>
              <a:latin typeface="Red Hat Text"/>
              <a:ea typeface="Red Hat Text"/>
              <a:cs typeface="Red Hat Text"/>
              <a:sym typeface="Red Hat Text"/>
            </a:endParaRPr>
          </a:p>
        </p:txBody>
      </p:sp>
      <p:sp>
        <p:nvSpPr>
          <p:cNvPr id="924" name="Google Shape;924;p62"/>
          <p:cNvSpPr txBox="1"/>
          <p:nvPr/>
        </p:nvSpPr>
        <p:spPr>
          <a:xfrm>
            <a:off x="5983652" y="2710500"/>
            <a:ext cx="24414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SAVING </a:t>
            </a:r>
            <a:r>
              <a:rPr b="1" lang="en" sz="2200">
                <a:solidFill>
                  <a:schemeClr val="dk1"/>
                </a:solidFill>
                <a:latin typeface="Khand"/>
                <a:ea typeface="Khand"/>
                <a:cs typeface="Khand"/>
                <a:sym typeface="Khand"/>
              </a:rPr>
              <a:t>USD$1M</a:t>
            </a:r>
            <a:endParaRPr b="1" sz="2200">
              <a:solidFill>
                <a:schemeClr val="dk1"/>
              </a:solidFill>
              <a:latin typeface="Khand"/>
              <a:ea typeface="Khand"/>
              <a:cs typeface="Khand"/>
              <a:sym typeface="Khand"/>
            </a:endParaRPr>
          </a:p>
        </p:txBody>
      </p:sp>
      <p:cxnSp>
        <p:nvCxnSpPr>
          <p:cNvPr id="925" name="Google Shape;925;p62"/>
          <p:cNvCxnSpPr>
            <a:stCxn id="918" idx="2"/>
            <a:endCxn id="920" idx="0"/>
          </p:cNvCxnSpPr>
          <p:nvPr/>
        </p:nvCxnSpPr>
        <p:spPr>
          <a:xfrm rot="5400000">
            <a:off x="3074550" y="1213025"/>
            <a:ext cx="362400" cy="26325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26" name="Google Shape;926;p62"/>
          <p:cNvCxnSpPr>
            <a:stCxn id="918" idx="2"/>
            <a:endCxn id="924" idx="0"/>
          </p:cNvCxnSpPr>
          <p:nvPr/>
        </p:nvCxnSpPr>
        <p:spPr>
          <a:xfrm flipH="1" rot="-5400000">
            <a:off x="5707050" y="1213025"/>
            <a:ext cx="362400" cy="26325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27" name="Google Shape;927;p62"/>
          <p:cNvCxnSpPr>
            <a:stCxn id="918" idx="2"/>
            <a:endCxn id="922" idx="0"/>
          </p:cNvCxnSpPr>
          <p:nvPr/>
        </p:nvCxnSpPr>
        <p:spPr>
          <a:xfrm flipH="1">
            <a:off x="4570800" y="2348075"/>
            <a:ext cx="1200" cy="36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3"/>
          <p:cNvSpPr txBox="1"/>
          <p:nvPr>
            <p:ph idx="1" type="subTitle"/>
          </p:nvPr>
        </p:nvSpPr>
        <p:spPr>
          <a:xfrm>
            <a:off x="893588" y="2457550"/>
            <a:ext cx="3584400" cy="18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initiative with a high impact would mean one of the following: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initiative needs to happen in order to achieve the desired future state</a:t>
            </a:r>
            <a:endParaRPr/>
          </a:p>
          <a:p>
            <a:pPr indent="0" lvl="0" marL="0" rtl="0" algn="l">
              <a:spcBef>
                <a:spcPts val="0"/>
              </a:spcBef>
              <a:spcAft>
                <a:spcPts val="0"/>
              </a:spcAft>
              <a:buNone/>
            </a:pPr>
            <a:r>
              <a:rPr lang="en"/>
              <a:t>- The initiative will significantly reduce the cost or increase our revenue</a:t>
            </a:r>
            <a:endParaRPr b="1"/>
          </a:p>
        </p:txBody>
      </p:sp>
      <p:sp>
        <p:nvSpPr>
          <p:cNvPr id="933" name="Google Shape;933;p63"/>
          <p:cNvSpPr txBox="1"/>
          <p:nvPr>
            <p:ph idx="2" type="subTitle"/>
          </p:nvPr>
        </p:nvSpPr>
        <p:spPr>
          <a:xfrm>
            <a:off x="4666013" y="2457695"/>
            <a:ext cx="3584400" cy="18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“effort” criteria is assessed based on the following concepts: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Ease of implementation</a:t>
            </a:r>
            <a:endParaRPr/>
          </a:p>
          <a:p>
            <a:pPr indent="0" lvl="0" marL="0" rtl="0" algn="l">
              <a:spcBef>
                <a:spcPts val="0"/>
              </a:spcBef>
              <a:spcAft>
                <a:spcPts val="0"/>
              </a:spcAft>
              <a:buNone/>
            </a:pPr>
            <a:r>
              <a:rPr lang="en"/>
              <a:t>- Time frame required</a:t>
            </a:r>
            <a:endParaRPr/>
          </a:p>
          <a:p>
            <a:pPr indent="0" lvl="0" marL="0" rtl="0" algn="l">
              <a:spcBef>
                <a:spcPts val="0"/>
              </a:spcBef>
              <a:spcAft>
                <a:spcPts val="0"/>
              </a:spcAft>
              <a:buNone/>
            </a:pPr>
            <a:r>
              <a:rPr lang="en"/>
              <a:t>- Resources required (number of people, capital investment, etc.)</a:t>
            </a:r>
            <a:endParaRPr b="1"/>
          </a:p>
        </p:txBody>
      </p:sp>
      <p:sp>
        <p:nvSpPr>
          <p:cNvPr id="934" name="Google Shape;934;p6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INITIATIVE PRIORITIZATION MATRIX: IMPACT &amp; </a:t>
            </a:r>
            <a:r>
              <a:rPr b="1" lang="en"/>
              <a:t>EFFORT</a:t>
            </a:r>
            <a:endParaRPr b="1"/>
          </a:p>
        </p:txBody>
      </p:sp>
      <p:sp>
        <p:nvSpPr>
          <p:cNvPr id="935" name="Google Shape;935;p63"/>
          <p:cNvSpPr txBox="1"/>
          <p:nvPr>
            <p:ph idx="3" type="title"/>
          </p:nvPr>
        </p:nvSpPr>
        <p:spPr>
          <a:xfrm>
            <a:off x="893588" y="2112225"/>
            <a:ext cx="3584400" cy="4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936" name="Google Shape;936;p63"/>
          <p:cNvSpPr txBox="1"/>
          <p:nvPr>
            <p:ph idx="4" type="title"/>
          </p:nvPr>
        </p:nvSpPr>
        <p:spPr>
          <a:xfrm>
            <a:off x="4666013" y="2112225"/>
            <a:ext cx="3584400" cy="4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EFFORT</a:t>
            </a:r>
            <a:endParaRPr/>
          </a:p>
        </p:txBody>
      </p:sp>
      <p:sp>
        <p:nvSpPr>
          <p:cNvPr id="937" name="Google Shape;937;p63"/>
          <p:cNvSpPr/>
          <p:nvPr/>
        </p:nvSpPr>
        <p:spPr>
          <a:xfrm>
            <a:off x="997963" y="1526626"/>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938" name="Google Shape;938;p63"/>
          <p:cNvSpPr/>
          <p:nvPr/>
        </p:nvSpPr>
        <p:spPr>
          <a:xfrm>
            <a:off x="4792863" y="1526626"/>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939" name="Google Shape;939;p63"/>
          <p:cNvGrpSpPr/>
          <p:nvPr/>
        </p:nvGrpSpPr>
        <p:grpSpPr>
          <a:xfrm>
            <a:off x="1108096" y="1620825"/>
            <a:ext cx="365356" cy="365356"/>
            <a:chOff x="5458532" y="2133388"/>
            <a:chExt cx="454649" cy="454649"/>
          </a:xfrm>
        </p:grpSpPr>
        <p:sp>
          <p:nvSpPr>
            <p:cNvPr id="940" name="Google Shape;940;p63"/>
            <p:cNvSpPr/>
            <p:nvPr/>
          </p:nvSpPr>
          <p:spPr>
            <a:xfrm>
              <a:off x="5777404" y="2404805"/>
              <a:ext cx="97759" cy="45774"/>
            </a:xfrm>
            <a:custGeom>
              <a:rect b="b" l="l" r="r" t="t"/>
              <a:pathLst>
                <a:path extrusionOk="0" h="1688" w="3605">
                  <a:moveTo>
                    <a:pt x="1310" y="1"/>
                  </a:moveTo>
                  <a:cubicBezTo>
                    <a:pt x="684" y="1"/>
                    <a:pt x="158" y="438"/>
                    <a:pt x="0" y="1030"/>
                  </a:cubicBezTo>
                  <a:cubicBezTo>
                    <a:pt x="24" y="1030"/>
                    <a:pt x="47" y="1033"/>
                    <a:pt x="66" y="1035"/>
                  </a:cubicBezTo>
                  <a:lnTo>
                    <a:pt x="3605" y="1688"/>
                  </a:lnTo>
                  <a:lnTo>
                    <a:pt x="3605" y="1407"/>
                  </a:lnTo>
                  <a:cubicBezTo>
                    <a:pt x="3605" y="629"/>
                    <a:pt x="2997" y="1"/>
                    <a:pt x="22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3"/>
            <p:cNvSpPr/>
            <p:nvPr/>
          </p:nvSpPr>
          <p:spPr>
            <a:xfrm>
              <a:off x="5738057" y="2460856"/>
              <a:ext cx="175125" cy="127181"/>
            </a:xfrm>
            <a:custGeom>
              <a:rect b="b" l="l" r="r" t="t"/>
              <a:pathLst>
                <a:path extrusionOk="0" h="4690" w="6458">
                  <a:moveTo>
                    <a:pt x="1402" y="0"/>
                  </a:moveTo>
                  <a:lnTo>
                    <a:pt x="1402" y="723"/>
                  </a:lnTo>
                  <a:cubicBezTo>
                    <a:pt x="1402" y="1575"/>
                    <a:pt x="1960" y="2292"/>
                    <a:pt x="2717" y="2512"/>
                  </a:cubicBezTo>
                  <a:lnTo>
                    <a:pt x="1831" y="2512"/>
                  </a:lnTo>
                  <a:cubicBezTo>
                    <a:pt x="820" y="2512"/>
                    <a:pt x="0" y="3356"/>
                    <a:pt x="0" y="4401"/>
                  </a:cubicBezTo>
                  <a:lnTo>
                    <a:pt x="0" y="4456"/>
                  </a:lnTo>
                  <a:cubicBezTo>
                    <a:pt x="0" y="4584"/>
                    <a:pt x="102" y="4689"/>
                    <a:pt x="223" y="4689"/>
                  </a:cubicBezTo>
                  <a:lnTo>
                    <a:pt x="6232" y="4689"/>
                  </a:lnTo>
                  <a:cubicBezTo>
                    <a:pt x="6358" y="4689"/>
                    <a:pt x="6454" y="4584"/>
                    <a:pt x="6454" y="4456"/>
                  </a:cubicBezTo>
                  <a:lnTo>
                    <a:pt x="6454" y="4401"/>
                  </a:lnTo>
                  <a:cubicBezTo>
                    <a:pt x="6457" y="3356"/>
                    <a:pt x="5637" y="2512"/>
                    <a:pt x="4629" y="2512"/>
                  </a:cubicBezTo>
                  <a:lnTo>
                    <a:pt x="3743" y="2512"/>
                  </a:lnTo>
                  <a:cubicBezTo>
                    <a:pt x="4500" y="2292"/>
                    <a:pt x="5056" y="1575"/>
                    <a:pt x="5056" y="723"/>
                  </a:cubicBezTo>
                  <a:lnTo>
                    <a:pt x="5056" y="671"/>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5496035" y="2369932"/>
              <a:ext cx="95725" cy="76824"/>
            </a:xfrm>
            <a:custGeom>
              <a:rect b="b" l="l" r="r" t="t"/>
              <a:pathLst>
                <a:path extrusionOk="0" h="2833" w="3530">
                  <a:moveTo>
                    <a:pt x="1714" y="0"/>
                  </a:moveTo>
                  <a:cubicBezTo>
                    <a:pt x="834" y="0"/>
                    <a:pt x="133" y="997"/>
                    <a:pt x="444" y="1855"/>
                  </a:cubicBezTo>
                  <a:lnTo>
                    <a:pt x="446" y="1855"/>
                  </a:lnTo>
                  <a:cubicBezTo>
                    <a:pt x="182" y="2096"/>
                    <a:pt x="14" y="2447"/>
                    <a:pt x="1" y="2832"/>
                  </a:cubicBezTo>
                  <a:lnTo>
                    <a:pt x="3529" y="2832"/>
                  </a:lnTo>
                  <a:cubicBezTo>
                    <a:pt x="3516" y="2421"/>
                    <a:pt x="3330" y="2054"/>
                    <a:pt x="3042" y="1811"/>
                  </a:cubicBezTo>
                  <a:cubicBezTo>
                    <a:pt x="3105" y="1651"/>
                    <a:pt x="3097" y="1593"/>
                    <a:pt x="3097" y="1410"/>
                  </a:cubicBezTo>
                  <a:cubicBezTo>
                    <a:pt x="3097" y="637"/>
                    <a:pt x="2495" y="8"/>
                    <a:pt x="1748" y="1"/>
                  </a:cubicBezTo>
                  <a:cubicBezTo>
                    <a:pt x="1737" y="0"/>
                    <a:pt x="1725" y="0"/>
                    <a:pt x="1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p:nvPr/>
          </p:nvSpPr>
          <p:spPr>
            <a:xfrm>
              <a:off x="5458532" y="2474767"/>
              <a:ext cx="170732" cy="113270"/>
            </a:xfrm>
            <a:custGeom>
              <a:rect b="b" l="l" r="r" t="t"/>
              <a:pathLst>
                <a:path extrusionOk="0" h="4177" w="6296">
                  <a:moveTo>
                    <a:pt x="1379" y="1"/>
                  </a:moveTo>
                  <a:lnTo>
                    <a:pt x="1379" y="299"/>
                  </a:lnTo>
                  <a:cubicBezTo>
                    <a:pt x="1379" y="1135"/>
                    <a:pt x="1923" y="1840"/>
                    <a:pt x="2662" y="2054"/>
                  </a:cubicBezTo>
                  <a:lnTo>
                    <a:pt x="1832" y="2054"/>
                  </a:lnTo>
                  <a:cubicBezTo>
                    <a:pt x="821" y="2054"/>
                    <a:pt x="1" y="2900"/>
                    <a:pt x="1" y="3943"/>
                  </a:cubicBezTo>
                  <a:cubicBezTo>
                    <a:pt x="1" y="4071"/>
                    <a:pt x="103" y="4176"/>
                    <a:pt x="223" y="4176"/>
                  </a:cubicBezTo>
                  <a:lnTo>
                    <a:pt x="6070" y="4176"/>
                  </a:lnTo>
                  <a:cubicBezTo>
                    <a:pt x="6193" y="4176"/>
                    <a:pt x="6293" y="4071"/>
                    <a:pt x="6293" y="3943"/>
                  </a:cubicBezTo>
                  <a:cubicBezTo>
                    <a:pt x="6295" y="2900"/>
                    <a:pt x="5473" y="2054"/>
                    <a:pt x="4464" y="2054"/>
                  </a:cubicBezTo>
                  <a:lnTo>
                    <a:pt x="3629" y="2054"/>
                  </a:lnTo>
                  <a:cubicBezTo>
                    <a:pt x="4370" y="1840"/>
                    <a:pt x="4912" y="1135"/>
                    <a:pt x="4912" y="299"/>
                  </a:cubicBezTo>
                  <a:lnTo>
                    <a:pt x="4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3"/>
            <p:cNvSpPr/>
            <p:nvPr/>
          </p:nvSpPr>
          <p:spPr>
            <a:xfrm>
              <a:off x="5633059" y="2133388"/>
              <a:ext cx="107277" cy="50520"/>
            </a:xfrm>
            <a:custGeom>
              <a:rect b="b" l="l" r="r" t="t"/>
              <a:pathLst>
                <a:path extrusionOk="0" h="1863" w="3956">
                  <a:moveTo>
                    <a:pt x="1520" y="1"/>
                  </a:moveTo>
                  <a:cubicBezTo>
                    <a:pt x="815" y="1"/>
                    <a:pt x="218" y="465"/>
                    <a:pt x="1" y="1114"/>
                  </a:cubicBezTo>
                  <a:cubicBezTo>
                    <a:pt x="16" y="1125"/>
                    <a:pt x="35" y="1133"/>
                    <a:pt x="53" y="1143"/>
                  </a:cubicBezTo>
                  <a:cubicBezTo>
                    <a:pt x="71" y="1159"/>
                    <a:pt x="1155" y="1862"/>
                    <a:pt x="2985" y="1862"/>
                  </a:cubicBezTo>
                  <a:cubicBezTo>
                    <a:pt x="3271" y="1862"/>
                    <a:pt x="3575" y="1845"/>
                    <a:pt x="3896" y="1806"/>
                  </a:cubicBezTo>
                  <a:cubicBezTo>
                    <a:pt x="3917" y="1803"/>
                    <a:pt x="3935" y="1803"/>
                    <a:pt x="3956" y="1803"/>
                  </a:cubicBezTo>
                  <a:lnTo>
                    <a:pt x="3956" y="1662"/>
                  </a:lnTo>
                  <a:cubicBezTo>
                    <a:pt x="3956" y="745"/>
                    <a:pt x="3236" y="1"/>
                    <a:pt x="2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3"/>
            <p:cNvSpPr/>
            <p:nvPr/>
          </p:nvSpPr>
          <p:spPr>
            <a:xfrm>
              <a:off x="5592790" y="2194131"/>
              <a:ext cx="183287" cy="133499"/>
            </a:xfrm>
            <a:custGeom>
              <a:rect b="b" l="l" r="r" t="t"/>
              <a:pathLst>
                <a:path extrusionOk="0" h="4923" w="6759">
                  <a:moveTo>
                    <a:pt x="1397" y="1"/>
                  </a:moveTo>
                  <a:lnTo>
                    <a:pt x="1397" y="815"/>
                  </a:lnTo>
                  <a:cubicBezTo>
                    <a:pt x="1397" y="1784"/>
                    <a:pt x="2036" y="2596"/>
                    <a:pt x="2903" y="2832"/>
                  </a:cubicBezTo>
                  <a:lnTo>
                    <a:pt x="1855" y="2832"/>
                  </a:lnTo>
                  <a:cubicBezTo>
                    <a:pt x="836" y="2832"/>
                    <a:pt x="0" y="3694"/>
                    <a:pt x="0" y="4744"/>
                  </a:cubicBezTo>
                  <a:cubicBezTo>
                    <a:pt x="0" y="4841"/>
                    <a:pt x="76" y="4922"/>
                    <a:pt x="171" y="4922"/>
                  </a:cubicBezTo>
                  <a:lnTo>
                    <a:pt x="6586" y="4922"/>
                  </a:lnTo>
                  <a:cubicBezTo>
                    <a:pt x="6680" y="4922"/>
                    <a:pt x="6759" y="4844"/>
                    <a:pt x="6759" y="4744"/>
                  </a:cubicBezTo>
                  <a:lnTo>
                    <a:pt x="6759" y="4710"/>
                  </a:lnTo>
                  <a:cubicBezTo>
                    <a:pt x="6759" y="3670"/>
                    <a:pt x="5944" y="2832"/>
                    <a:pt x="4943" y="2832"/>
                  </a:cubicBezTo>
                  <a:lnTo>
                    <a:pt x="3935" y="2832"/>
                  </a:lnTo>
                  <a:cubicBezTo>
                    <a:pt x="4802" y="2596"/>
                    <a:pt x="5441" y="1782"/>
                    <a:pt x="5441" y="815"/>
                  </a:cubicBezTo>
                  <a:lnTo>
                    <a:pt x="5441" y="603"/>
                  </a:lnTo>
                  <a:cubicBezTo>
                    <a:pt x="5134" y="646"/>
                    <a:pt x="4822" y="666"/>
                    <a:pt x="4512" y="666"/>
                  </a:cubicBezTo>
                  <a:cubicBezTo>
                    <a:pt x="3251" y="666"/>
                    <a:pt x="2032" y="343"/>
                    <a:pt x="1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p:nvPr/>
          </p:nvSpPr>
          <p:spPr>
            <a:xfrm>
              <a:off x="5622835" y="2352468"/>
              <a:ext cx="122273" cy="187626"/>
            </a:xfrm>
            <a:custGeom>
              <a:rect b="b" l="l" r="r" t="t"/>
              <a:pathLst>
                <a:path extrusionOk="0" h="6919" w="4509">
                  <a:moveTo>
                    <a:pt x="1800" y="0"/>
                  </a:moveTo>
                  <a:lnTo>
                    <a:pt x="1800" y="5113"/>
                  </a:lnTo>
                  <a:lnTo>
                    <a:pt x="0" y="6161"/>
                  </a:lnTo>
                  <a:cubicBezTo>
                    <a:pt x="302" y="6339"/>
                    <a:pt x="551" y="6601"/>
                    <a:pt x="713" y="6918"/>
                  </a:cubicBezTo>
                  <a:lnTo>
                    <a:pt x="2311" y="6004"/>
                  </a:lnTo>
                  <a:lnTo>
                    <a:pt x="3757" y="6866"/>
                  </a:lnTo>
                  <a:cubicBezTo>
                    <a:pt x="3932" y="6549"/>
                    <a:pt x="4192" y="6289"/>
                    <a:pt x="4509" y="6122"/>
                  </a:cubicBezTo>
                  <a:lnTo>
                    <a:pt x="2803" y="5100"/>
                  </a:lnTo>
                  <a:lnTo>
                    <a:pt x="28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63"/>
          <p:cNvGrpSpPr/>
          <p:nvPr/>
        </p:nvGrpSpPr>
        <p:grpSpPr>
          <a:xfrm>
            <a:off x="4903088" y="1620800"/>
            <a:ext cx="365162" cy="365400"/>
            <a:chOff x="3973781" y="2133388"/>
            <a:chExt cx="454408" cy="454704"/>
          </a:xfrm>
        </p:grpSpPr>
        <p:sp>
          <p:nvSpPr>
            <p:cNvPr id="948" name="Google Shape;948;p63"/>
            <p:cNvSpPr/>
            <p:nvPr/>
          </p:nvSpPr>
          <p:spPr>
            <a:xfrm>
              <a:off x="3977170" y="2266507"/>
              <a:ext cx="446408" cy="157715"/>
            </a:xfrm>
            <a:custGeom>
              <a:rect b="b" l="l" r="r" t="t"/>
              <a:pathLst>
                <a:path extrusionOk="0" h="5816" w="16462">
                  <a:moveTo>
                    <a:pt x="1" y="1"/>
                  </a:moveTo>
                  <a:lnTo>
                    <a:pt x="1386" y="5682"/>
                  </a:lnTo>
                  <a:cubicBezTo>
                    <a:pt x="1415" y="5761"/>
                    <a:pt x="1489" y="5816"/>
                    <a:pt x="1570" y="5816"/>
                  </a:cubicBezTo>
                  <a:lnTo>
                    <a:pt x="3183" y="5816"/>
                  </a:lnTo>
                  <a:lnTo>
                    <a:pt x="3183" y="4493"/>
                  </a:lnTo>
                  <a:cubicBezTo>
                    <a:pt x="3183" y="4215"/>
                    <a:pt x="3411" y="3990"/>
                    <a:pt x="3686" y="3990"/>
                  </a:cubicBezTo>
                  <a:lnTo>
                    <a:pt x="5866" y="3990"/>
                  </a:lnTo>
                  <a:cubicBezTo>
                    <a:pt x="6143" y="3990"/>
                    <a:pt x="6366" y="4218"/>
                    <a:pt x="6366" y="4493"/>
                  </a:cubicBezTo>
                  <a:lnTo>
                    <a:pt x="6366" y="5816"/>
                  </a:lnTo>
                  <a:lnTo>
                    <a:pt x="10408" y="5816"/>
                  </a:lnTo>
                  <a:lnTo>
                    <a:pt x="10408" y="4493"/>
                  </a:lnTo>
                  <a:cubicBezTo>
                    <a:pt x="10408" y="4215"/>
                    <a:pt x="10633" y="3990"/>
                    <a:pt x="10908" y="3990"/>
                  </a:cubicBezTo>
                  <a:lnTo>
                    <a:pt x="13090" y="3990"/>
                  </a:lnTo>
                  <a:cubicBezTo>
                    <a:pt x="13368" y="3990"/>
                    <a:pt x="13590" y="4218"/>
                    <a:pt x="13590" y="4493"/>
                  </a:cubicBezTo>
                  <a:lnTo>
                    <a:pt x="13590" y="5816"/>
                  </a:lnTo>
                  <a:lnTo>
                    <a:pt x="15005" y="5816"/>
                  </a:lnTo>
                  <a:cubicBezTo>
                    <a:pt x="15089" y="5816"/>
                    <a:pt x="15162" y="5761"/>
                    <a:pt x="15186" y="5677"/>
                  </a:cubicBezTo>
                  <a:lnTo>
                    <a:pt x="16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3"/>
            <p:cNvSpPr/>
            <p:nvPr/>
          </p:nvSpPr>
          <p:spPr>
            <a:xfrm>
              <a:off x="4090683" y="2401822"/>
              <a:ext cx="31999" cy="50818"/>
            </a:xfrm>
            <a:custGeom>
              <a:rect b="b" l="l" r="r" t="t"/>
              <a:pathLst>
                <a:path extrusionOk="0" h="1874" w="1180">
                  <a:moveTo>
                    <a:pt x="105" y="1"/>
                  </a:moveTo>
                  <a:cubicBezTo>
                    <a:pt x="45" y="1"/>
                    <a:pt x="1" y="45"/>
                    <a:pt x="1" y="105"/>
                  </a:cubicBezTo>
                  <a:lnTo>
                    <a:pt x="1" y="1874"/>
                  </a:lnTo>
                  <a:lnTo>
                    <a:pt x="1177" y="1874"/>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p:nvPr/>
          </p:nvSpPr>
          <p:spPr>
            <a:xfrm>
              <a:off x="3973781" y="2366298"/>
              <a:ext cx="454408" cy="221794"/>
            </a:xfrm>
            <a:custGeom>
              <a:rect b="b" l="l" r="r" t="t"/>
              <a:pathLst>
                <a:path extrusionOk="0" h="8179" w="16757">
                  <a:moveTo>
                    <a:pt x="0" y="1"/>
                  </a:moveTo>
                  <a:lnTo>
                    <a:pt x="0" y="7650"/>
                  </a:lnTo>
                  <a:cubicBezTo>
                    <a:pt x="0" y="7940"/>
                    <a:pt x="233" y="8179"/>
                    <a:pt x="529" y="8179"/>
                  </a:cubicBezTo>
                  <a:lnTo>
                    <a:pt x="16225" y="8179"/>
                  </a:lnTo>
                  <a:cubicBezTo>
                    <a:pt x="16518" y="8179"/>
                    <a:pt x="16756" y="7943"/>
                    <a:pt x="16756" y="7650"/>
                  </a:cubicBezTo>
                  <a:lnTo>
                    <a:pt x="16756" y="182"/>
                  </a:lnTo>
                  <a:lnTo>
                    <a:pt x="16290" y="2225"/>
                  </a:lnTo>
                  <a:cubicBezTo>
                    <a:pt x="16290" y="2227"/>
                    <a:pt x="16290" y="2230"/>
                    <a:pt x="16288" y="2233"/>
                  </a:cubicBezTo>
                  <a:cubicBezTo>
                    <a:pt x="16157" y="2767"/>
                    <a:pt x="15682" y="3142"/>
                    <a:pt x="15132" y="3142"/>
                  </a:cubicBezTo>
                  <a:lnTo>
                    <a:pt x="13718" y="3142"/>
                  </a:lnTo>
                  <a:lnTo>
                    <a:pt x="13718" y="4679"/>
                  </a:lnTo>
                  <a:cubicBezTo>
                    <a:pt x="13677" y="5752"/>
                    <a:pt x="12898" y="6290"/>
                    <a:pt x="12120" y="6290"/>
                  </a:cubicBezTo>
                  <a:cubicBezTo>
                    <a:pt x="11350" y="6290"/>
                    <a:pt x="10582" y="5762"/>
                    <a:pt x="10535" y="4705"/>
                  </a:cubicBezTo>
                  <a:lnTo>
                    <a:pt x="10535" y="3700"/>
                  </a:lnTo>
                  <a:lnTo>
                    <a:pt x="10535" y="3681"/>
                  </a:lnTo>
                  <a:lnTo>
                    <a:pt x="10535" y="3142"/>
                  </a:lnTo>
                  <a:lnTo>
                    <a:pt x="6494" y="3142"/>
                  </a:lnTo>
                  <a:lnTo>
                    <a:pt x="6494" y="3681"/>
                  </a:lnTo>
                  <a:lnTo>
                    <a:pt x="6494" y="3700"/>
                  </a:lnTo>
                  <a:lnTo>
                    <a:pt x="6494" y="4679"/>
                  </a:lnTo>
                  <a:cubicBezTo>
                    <a:pt x="6453" y="5752"/>
                    <a:pt x="5674" y="6290"/>
                    <a:pt x="4897" y="6290"/>
                  </a:cubicBezTo>
                  <a:cubicBezTo>
                    <a:pt x="4127" y="6290"/>
                    <a:pt x="3359" y="5762"/>
                    <a:pt x="3311" y="4705"/>
                  </a:cubicBezTo>
                  <a:lnTo>
                    <a:pt x="3311" y="3142"/>
                  </a:lnTo>
                  <a:lnTo>
                    <a:pt x="1697" y="3142"/>
                  </a:lnTo>
                  <a:cubicBezTo>
                    <a:pt x="1160" y="3142"/>
                    <a:pt x="686" y="2778"/>
                    <a:pt x="547" y="2256"/>
                  </a:cubicBezTo>
                  <a:cubicBezTo>
                    <a:pt x="547" y="2254"/>
                    <a:pt x="545" y="2251"/>
                    <a:pt x="545" y="224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4090765" y="2479892"/>
              <a:ext cx="31917" cy="29775"/>
            </a:xfrm>
            <a:custGeom>
              <a:rect b="b" l="l" r="r" t="t"/>
              <a:pathLst>
                <a:path extrusionOk="0" h="1098" w="1177">
                  <a:moveTo>
                    <a:pt x="0" y="0"/>
                  </a:moveTo>
                  <a:lnTo>
                    <a:pt x="0" y="514"/>
                  </a:lnTo>
                  <a:cubicBezTo>
                    <a:pt x="17" y="903"/>
                    <a:pt x="304" y="1097"/>
                    <a:pt x="590" y="1097"/>
                  </a:cubicBezTo>
                  <a:cubicBezTo>
                    <a:pt x="876" y="1097"/>
                    <a:pt x="1162"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4286660" y="2401822"/>
              <a:ext cx="31999" cy="50818"/>
            </a:xfrm>
            <a:custGeom>
              <a:rect b="b" l="l" r="r" t="t"/>
              <a:pathLst>
                <a:path extrusionOk="0" h="1874" w="1180">
                  <a:moveTo>
                    <a:pt x="105" y="1"/>
                  </a:moveTo>
                  <a:cubicBezTo>
                    <a:pt x="45" y="1"/>
                    <a:pt x="1" y="45"/>
                    <a:pt x="1" y="105"/>
                  </a:cubicBezTo>
                  <a:lnTo>
                    <a:pt x="1" y="1874"/>
                  </a:lnTo>
                  <a:lnTo>
                    <a:pt x="1174" y="1874"/>
                  </a:lnTo>
                  <a:lnTo>
                    <a:pt x="1174" y="1326"/>
                  </a:lnTo>
                  <a:lnTo>
                    <a:pt x="1174" y="1323"/>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a:off x="4286741" y="2479892"/>
              <a:ext cx="31917" cy="29775"/>
            </a:xfrm>
            <a:custGeom>
              <a:rect b="b" l="l" r="r" t="t"/>
              <a:pathLst>
                <a:path extrusionOk="0" h="1098" w="1177">
                  <a:moveTo>
                    <a:pt x="0" y="0"/>
                  </a:moveTo>
                  <a:lnTo>
                    <a:pt x="0" y="514"/>
                  </a:lnTo>
                  <a:cubicBezTo>
                    <a:pt x="16" y="903"/>
                    <a:pt x="302" y="1097"/>
                    <a:pt x="588" y="1097"/>
                  </a:cubicBezTo>
                  <a:cubicBezTo>
                    <a:pt x="874" y="1097"/>
                    <a:pt x="1161"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a:off x="4078969" y="2211811"/>
              <a:ext cx="27145" cy="27443"/>
            </a:xfrm>
            <a:custGeom>
              <a:rect b="b" l="l" r="r" t="t"/>
              <a:pathLst>
                <a:path extrusionOk="0" h="1012" w="1001">
                  <a:moveTo>
                    <a:pt x="0" y="1"/>
                  </a:moveTo>
                  <a:lnTo>
                    <a:pt x="0"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a:off x="4079592" y="2133388"/>
              <a:ext cx="241400" cy="50411"/>
            </a:xfrm>
            <a:custGeom>
              <a:rect b="b" l="l" r="r" t="t"/>
              <a:pathLst>
                <a:path extrusionOk="0" h="1859" w="8902">
                  <a:moveTo>
                    <a:pt x="2144" y="1"/>
                  </a:moveTo>
                  <a:cubicBezTo>
                    <a:pt x="1054" y="1"/>
                    <a:pt x="150" y="805"/>
                    <a:pt x="1" y="1858"/>
                  </a:cubicBezTo>
                  <a:lnTo>
                    <a:pt x="8902" y="1858"/>
                  </a:lnTo>
                  <a:cubicBezTo>
                    <a:pt x="8752" y="805"/>
                    <a:pt x="7849" y="1"/>
                    <a:pt x="6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4294470" y="2211811"/>
              <a:ext cx="27172" cy="27443"/>
            </a:xfrm>
            <a:custGeom>
              <a:rect b="b" l="l" r="r" t="t"/>
              <a:pathLst>
                <a:path extrusionOk="0" h="1012" w="1002">
                  <a:moveTo>
                    <a:pt x="1" y="1"/>
                  </a:moveTo>
                  <a:lnTo>
                    <a:pt x="1"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PRIORITIZATION </a:t>
            </a:r>
            <a:r>
              <a:rPr b="1" lang="en"/>
              <a:t>MATRIX</a:t>
            </a:r>
            <a:endParaRPr/>
          </a:p>
        </p:txBody>
      </p:sp>
      <p:sp>
        <p:nvSpPr>
          <p:cNvPr id="962" name="Google Shape;962;p64"/>
          <p:cNvSpPr/>
          <p:nvPr/>
        </p:nvSpPr>
        <p:spPr>
          <a:xfrm>
            <a:off x="719975" y="172037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1</a:t>
            </a:r>
            <a:endParaRPr b="1" sz="1600">
              <a:solidFill>
                <a:schemeClr val="lt1"/>
              </a:solidFill>
              <a:latin typeface="Bebas Neue"/>
              <a:ea typeface="Bebas Neue"/>
              <a:cs typeface="Bebas Neue"/>
              <a:sym typeface="Bebas Neue"/>
            </a:endParaRPr>
          </a:p>
        </p:txBody>
      </p:sp>
      <p:sp>
        <p:nvSpPr>
          <p:cNvPr id="963" name="Google Shape;963;p64"/>
          <p:cNvSpPr/>
          <p:nvPr/>
        </p:nvSpPr>
        <p:spPr>
          <a:xfrm>
            <a:off x="719975" y="222644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2</a:t>
            </a:r>
            <a:endParaRPr b="1" sz="1600">
              <a:solidFill>
                <a:schemeClr val="lt1"/>
              </a:solidFill>
              <a:latin typeface="Bebas Neue"/>
              <a:ea typeface="Bebas Neue"/>
              <a:cs typeface="Bebas Neue"/>
              <a:sym typeface="Bebas Neue"/>
            </a:endParaRPr>
          </a:p>
        </p:txBody>
      </p:sp>
      <p:sp>
        <p:nvSpPr>
          <p:cNvPr id="964" name="Google Shape;964;p64"/>
          <p:cNvSpPr/>
          <p:nvPr/>
        </p:nvSpPr>
        <p:spPr>
          <a:xfrm>
            <a:off x="719975" y="323858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4</a:t>
            </a:r>
            <a:endParaRPr b="1" sz="1600">
              <a:solidFill>
                <a:schemeClr val="lt1"/>
              </a:solidFill>
              <a:latin typeface="Bebas Neue"/>
              <a:ea typeface="Bebas Neue"/>
              <a:cs typeface="Bebas Neue"/>
              <a:sym typeface="Bebas Neue"/>
            </a:endParaRPr>
          </a:p>
        </p:txBody>
      </p:sp>
      <p:sp>
        <p:nvSpPr>
          <p:cNvPr id="965" name="Google Shape;965;p64"/>
          <p:cNvSpPr/>
          <p:nvPr/>
        </p:nvSpPr>
        <p:spPr>
          <a:xfrm>
            <a:off x="719975" y="273251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3</a:t>
            </a:r>
            <a:endParaRPr b="1" sz="1600">
              <a:solidFill>
                <a:schemeClr val="lt1"/>
              </a:solidFill>
              <a:latin typeface="Bebas Neue"/>
              <a:ea typeface="Bebas Neue"/>
              <a:cs typeface="Bebas Neue"/>
              <a:sym typeface="Bebas Neue"/>
            </a:endParaRPr>
          </a:p>
        </p:txBody>
      </p:sp>
      <p:sp>
        <p:nvSpPr>
          <p:cNvPr id="966" name="Google Shape;966;p64"/>
          <p:cNvSpPr/>
          <p:nvPr/>
        </p:nvSpPr>
        <p:spPr>
          <a:xfrm>
            <a:off x="1225175" y="1720375"/>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67" name="Google Shape;967;p64"/>
          <p:cNvSpPr/>
          <p:nvPr/>
        </p:nvSpPr>
        <p:spPr>
          <a:xfrm>
            <a:off x="1225175" y="2226442"/>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68" name="Google Shape;968;p64"/>
          <p:cNvSpPr/>
          <p:nvPr/>
        </p:nvSpPr>
        <p:spPr>
          <a:xfrm>
            <a:off x="1225175" y="3238577"/>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69" name="Google Shape;969;p64"/>
          <p:cNvSpPr/>
          <p:nvPr/>
        </p:nvSpPr>
        <p:spPr>
          <a:xfrm>
            <a:off x="1225175" y="2732510"/>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70" name="Google Shape;970;p64"/>
          <p:cNvSpPr/>
          <p:nvPr/>
        </p:nvSpPr>
        <p:spPr>
          <a:xfrm>
            <a:off x="719975" y="374462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5</a:t>
            </a:r>
            <a:endParaRPr b="1" sz="1600">
              <a:solidFill>
                <a:schemeClr val="lt1"/>
              </a:solidFill>
              <a:latin typeface="Bebas Neue"/>
              <a:ea typeface="Bebas Neue"/>
              <a:cs typeface="Bebas Neue"/>
              <a:sym typeface="Bebas Neue"/>
            </a:endParaRPr>
          </a:p>
        </p:txBody>
      </p:sp>
      <p:sp>
        <p:nvSpPr>
          <p:cNvPr id="971" name="Google Shape;971;p64"/>
          <p:cNvSpPr/>
          <p:nvPr/>
        </p:nvSpPr>
        <p:spPr>
          <a:xfrm>
            <a:off x="719975" y="425069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6</a:t>
            </a:r>
            <a:endParaRPr b="1" sz="1600">
              <a:solidFill>
                <a:schemeClr val="lt1"/>
              </a:solidFill>
              <a:latin typeface="Bebas Neue"/>
              <a:ea typeface="Bebas Neue"/>
              <a:cs typeface="Bebas Neue"/>
              <a:sym typeface="Bebas Neue"/>
            </a:endParaRPr>
          </a:p>
        </p:txBody>
      </p:sp>
      <p:sp>
        <p:nvSpPr>
          <p:cNvPr id="972" name="Google Shape;972;p64"/>
          <p:cNvSpPr/>
          <p:nvPr/>
        </p:nvSpPr>
        <p:spPr>
          <a:xfrm>
            <a:off x="1225175" y="3744625"/>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73" name="Google Shape;973;p64"/>
          <p:cNvSpPr/>
          <p:nvPr/>
        </p:nvSpPr>
        <p:spPr>
          <a:xfrm>
            <a:off x="1225175" y="4250692"/>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List all your potential initiatives</a:t>
            </a:r>
            <a:endParaRPr>
              <a:solidFill>
                <a:schemeClr val="dk1"/>
              </a:solidFill>
              <a:latin typeface="Red Hat Text"/>
              <a:ea typeface="Red Hat Text"/>
              <a:cs typeface="Red Hat Text"/>
              <a:sym typeface="Red Hat Text"/>
            </a:endParaRPr>
          </a:p>
        </p:txBody>
      </p:sp>
      <p:sp>
        <p:nvSpPr>
          <p:cNvPr id="974" name="Google Shape;974;p64"/>
          <p:cNvSpPr/>
          <p:nvPr/>
        </p:nvSpPr>
        <p:spPr>
          <a:xfrm>
            <a:off x="720000" y="1214300"/>
            <a:ext cx="32337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INITIATIVE</a:t>
            </a:r>
            <a:endParaRPr b="1" sz="1600">
              <a:solidFill>
                <a:schemeClr val="dk1"/>
              </a:solidFill>
              <a:latin typeface="Khand"/>
              <a:ea typeface="Khand"/>
              <a:cs typeface="Khand"/>
              <a:sym typeface="Khand"/>
            </a:endParaRPr>
          </a:p>
        </p:txBody>
      </p:sp>
      <p:sp>
        <p:nvSpPr>
          <p:cNvPr id="975" name="Google Shape;975;p64"/>
          <p:cNvSpPr/>
          <p:nvPr/>
        </p:nvSpPr>
        <p:spPr>
          <a:xfrm>
            <a:off x="4106075" y="1214300"/>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IMPACT</a:t>
            </a:r>
            <a:endParaRPr b="1" sz="1600">
              <a:solidFill>
                <a:schemeClr val="dk1"/>
              </a:solidFill>
              <a:latin typeface="Khand"/>
              <a:ea typeface="Khand"/>
              <a:cs typeface="Khand"/>
              <a:sym typeface="Khand"/>
            </a:endParaRPr>
          </a:p>
        </p:txBody>
      </p:sp>
      <p:sp>
        <p:nvSpPr>
          <p:cNvPr id="976" name="Google Shape;976;p64"/>
          <p:cNvSpPr/>
          <p:nvPr/>
        </p:nvSpPr>
        <p:spPr>
          <a:xfrm>
            <a:off x="6349807" y="1214300"/>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EFFORT</a:t>
            </a:r>
            <a:endParaRPr b="1" sz="1600">
              <a:solidFill>
                <a:schemeClr val="dk1"/>
              </a:solidFill>
              <a:latin typeface="Khand"/>
              <a:ea typeface="Khand"/>
              <a:cs typeface="Khand"/>
              <a:sym typeface="Khand"/>
            </a:endParaRPr>
          </a:p>
        </p:txBody>
      </p:sp>
      <p:sp>
        <p:nvSpPr>
          <p:cNvPr id="977" name="Google Shape;977;p64"/>
          <p:cNvSpPr/>
          <p:nvPr/>
        </p:nvSpPr>
        <p:spPr>
          <a:xfrm>
            <a:off x="4495175" y="1763675"/>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64"/>
          <p:cNvSpPr/>
          <p:nvPr/>
        </p:nvSpPr>
        <p:spPr>
          <a:xfrm>
            <a:off x="5026613" y="1763675"/>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64"/>
          <p:cNvSpPr/>
          <p:nvPr/>
        </p:nvSpPr>
        <p:spPr>
          <a:xfrm>
            <a:off x="5558050" y="1763675"/>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64"/>
          <p:cNvSpPr/>
          <p:nvPr/>
        </p:nvSpPr>
        <p:spPr>
          <a:xfrm>
            <a:off x="4495175" y="2286300"/>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64"/>
          <p:cNvSpPr/>
          <p:nvPr/>
        </p:nvSpPr>
        <p:spPr>
          <a:xfrm>
            <a:off x="5026613" y="2286300"/>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2" name="Google Shape;982;p64"/>
          <p:cNvSpPr/>
          <p:nvPr/>
        </p:nvSpPr>
        <p:spPr>
          <a:xfrm>
            <a:off x="5558050" y="2286300"/>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3" name="Google Shape;983;p64"/>
          <p:cNvSpPr/>
          <p:nvPr/>
        </p:nvSpPr>
        <p:spPr>
          <a:xfrm>
            <a:off x="4495175" y="2808925"/>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64"/>
          <p:cNvSpPr/>
          <p:nvPr/>
        </p:nvSpPr>
        <p:spPr>
          <a:xfrm>
            <a:off x="5026613" y="2808925"/>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64"/>
          <p:cNvSpPr/>
          <p:nvPr/>
        </p:nvSpPr>
        <p:spPr>
          <a:xfrm>
            <a:off x="5558050" y="2808925"/>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64"/>
          <p:cNvSpPr/>
          <p:nvPr/>
        </p:nvSpPr>
        <p:spPr>
          <a:xfrm>
            <a:off x="4495175" y="3298425"/>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7" name="Google Shape;987;p64"/>
          <p:cNvSpPr/>
          <p:nvPr/>
        </p:nvSpPr>
        <p:spPr>
          <a:xfrm>
            <a:off x="5026613" y="3298425"/>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8" name="Google Shape;988;p64"/>
          <p:cNvSpPr/>
          <p:nvPr/>
        </p:nvSpPr>
        <p:spPr>
          <a:xfrm>
            <a:off x="5558050" y="3298425"/>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64"/>
          <p:cNvSpPr/>
          <p:nvPr/>
        </p:nvSpPr>
        <p:spPr>
          <a:xfrm>
            <a:off x="4495175" y="3787925"/>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64"/>
          <p:cNvSpPr/>
          <p:nvPr/>
        </p:nvSpPr>
        <p:spPr>
          <a:xfrm>
            <a:off x="5026613" y="3787925"/>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64"/>
          <p:cNvSpPr/>
          <p:nvPr/>
        </p:nvSpPr>
        <p:spPr>
          <a:xfrm>
            <a:off x="5558050" y="3787925"/>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64"/>
          <p:cNvSpPr/>
          <p:nvPr/>
        </p:nvSpPr>
        <p:spPr>
          <a:xfrm>
            <a:off x="4495175" y="4277425"/>
            <a:ext cx="233100" cy="233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3" name="Google Shape;993;p64"/>
          <p:cNvSpPr/>
          <p:nvPr/>
        </p:nvSpPr>
        <p:spPr>
          <a:xfrm>
            <a:off x="5026613" y="4277425"/>
            <a:ext cx="233100" cy="23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64"/>
          <p:cNvSpPr/>
          <p:nvPr/>
        </p:nvSpPr>
        <p:spPr>
          <a:xfrm>
            <a:off x="5558050" y="4277425"/>
            <a:ext cx="233100" cy="23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64"/>
          <p:cNvSpPr/>
          <p:nvPr/>
        </p:nvSpPr>
        <p:spPr>
          <a:xfrm>
            <a:off x="6349800" y="1720375"/>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Very high</a:t>
            </a:r>
            <a:endParaRPr>
              <a:solidFill>
                <a:schemeClr val="dk1"/>
              </a:solidFill>
              <a:latin typeface="Red Hat Text"/>
              <a:ea typeface="Red Hat Text"/>
              <a:cs typeface="Red Hat Text"/>
              <a:sym typeface="Red Hat Text"/>
            </a:endParaRPr>
          </a:p>
        </p:txBody>
      </p:sp>
      <p:sp>
        <p:nvSpPr>
          <p:cNvPr id="996" name="Google Shape;996;p64"/>
          <p:cNvSpPr/>
          <p:nvPr/>
        </p:nvSpPr>
        <p:spPr>
          <a:xfrm>
            <a:off x="6349800" y="2226444"/>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p:txBody>
      </p:sp>
      <p:sp>
        <p:nvSpPr>
          <p:cNvPr id="997" name="Google Shape;997;p64"/>
          <p:cNvSpPr/>
          <p:nvPr/>
        </p:nvSpPr>
        <p:spPr>
          <a:xfrm>
            <a:off x="6349800" y="3238581"/>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p:txBody>
      </p:sp>
      <p:sp>
        <p:nvSpPr>
          <p:cNvPr id="998" name="Google Shape;998;p64"/>
          <p:cNvSpPr/>
          <p:nvPr/>
        </p:nvSpPr>
        <p:spPr>
          <a:xfrm>
            <a:off x="6349800" y="2732512"/>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Low</a:t>
            </a:r>
            <a:endParaRPr>
              <a:solidFill>
                <a:schemeClr val="dk1"/>
              </a:solidFill>
              <a:latin typeface="Red Hat Text"/>
              <a:ea typeface="Red Hat Text"/>
              <a:cs typeface="Red Hat Text"/>
              <a:sym typeface="Red Hat Text"/>
            </a:endParaRPr>
          </a:p>
        </p:txBody>
      </p:sp>
      <p:sp>
        <p:nvSpPr>
          <p:cNvPr id="999" name="Google Shape;999;p64"/>
          <p:cNvSpPr/>
          <p:nvPr/>
        </p:nvSpPr>
        <p:spPr>
          <a:xfrm>
            <a:off x="6349800" y="3744630"/>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Very high</a:t>
            </a:r>
            <a:endParaRPr>
              <a:solidFill>
                <a:schemeClr val="dk1"/>
              </a:solidFill>
              <a:latin typeface="Red Hat Text"/>
              <a:ea typeface="Red Hat Text"/>
              <a:cs typeface="Red Hat Text"/>
              <a:sym typeface="Red Hat Text"/>
            </a:endParaRPr>
          </a:p>
        </p:txBody>
      </p:sp>
      <p:sp>
        <p:nvSpPr>
          <p:cNvPr id="1000" name="Google Shape;1000;p64"/>
          <p:cNvSpPr/>
          <p:nvPr/>
        </p:nvSpPr>
        <p:spPr>
          <a:xfrm>
            <a:off x="6349800" y="4250699"/>
            <a:ext cx="20742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cxnSp>
        <p:nvCxnSpPr>
          <p:cNvPr id="1005" name="Google Shape;1005;p65"/>
          <p:cNvCxnSpPr>
            <a:stCxn id="1006" idx="0"/>
            <a:endCxn id="1007" idx="0"/>
          </p:cNvCxnSpPr>
          <p:nvPr/>
        </p:nvCxnSpPr>
        <p:spPr>
          <a:xfrm flipH="1" rot="-5400000">
            <a:off x="3030425" y="569038"/>
            <a:ext cx="695100" cy="2040900"/>
          </a:xfrm>
          <a:prstGeom prst="curvedConnector3">
            <a:avLst>
              <a:gd fmla="val -34258" name="adj1"/>
            </a:avLst>
          </a:prstGeom>
          <a:noFill/>
          <a:ln cap="flat" cmpd="sng" w="9525">
            <a:solidFill>
              <a:schemeClr val="dk1"/>
            </a:solidFill>
            <a:prstDash val="solid"/>
            <a:round/>
            <a:headEnd len="med" w="med" type="none"/>
            <a:tailEnd len="med" w="med" type="none"/>
          </a:ln>
        </p:spPr>
      </p:cxnSp>
      <p:cxnSp>
        <p:nvCxnSpPr>
          <p:cNvPr id="1008" name="Google Shape;1008;p65"/>
          <p:cNvCxnSpPr>
            <a:stCxn id="1006" idx="4"/>
            <a:endCxn id="1009" idx="0"/>
          </p:cNvCxnSpPr>
          <p:nvPr/>
        </p:nvCxnSpPr>
        <p:spPr>
          <a:xfrm rot="5400000">
            <a:off x="1193225" y="2519338"/>
            <a:ext cx="1880100" cy="448500"/>
          </a:xfrm>
          <a:prstGeom prst="curvedConnector3">
            <a:avLst>
              <a:gd fmla="val 49997" name="adj1"/>
            </a:avLst>
          </a:prstGeom>
          <a:noFill/>
          <a:ln cap="flat" cmpd="sng" w="9525">
            <a:solidFill>
              <a:schemeClr val="dk1"/>
            </a:solidFill>
            <a:prstDash val="solid"/>
            <a:round/>
            <a:headEnd len="med" w="med" type="none"/>
            <a:tailEnd len="med" w="med" type="none"/>
          </a:ln>
        </p:spPr>
      </p:cxnSp>
      <p:sp>
        <p:nvSpPr>
          <p:cNvPr id="1010" name="Google Shape;1010;p65"/>
          <p:cNvSpPr/>
          <p:nvPr/>
        </p:nvSpPr>
        <p:spPr>
          <a:xfrm>
            <a:off x="6144429" y="914400"/>
            <a:ext cx="19749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1" name="Google Shape;1011;p65"/>
          <p:cNvSpPr txBox="1"/>
          <p:nvPr>
            <p:ph type="title"/>
          </p:nvPr>
        </p:nvSpPr>
        <p:spPr>
          <a:xfrm>
            <a:off x="6241475" y="834525"/>
            <a:ext cx="1780800" cy="132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12" name="Google Shape;1012;p65"/>
          <p:cNvSpPr txBox="1"/>
          <p:nvPr>
            <p:ph idx="1" type="subTitle"/>
          </p:nvPr>
        </p:nvSpPr>
        <p:spPr>
          <a:xfrm rot="237">
            <a:off x="3759000" y="4167088"/>
            <a:ext cx="4360200" cy="4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enter a subtitle here if you need it</a:t>
            </a:r>
            <a:endParaRPr/>
          </a:p>
        </p:txBody>
      </p:sp>
      <p:sp>
        <p:nvSpPr>
          <p:cNvPr id="1013" name="Google Shape;1013;p65"/>
          <p:cNvSpPr txBox="1"/>
          <p:nvPr>
            <p:ph idx="2" type="title"/>
          </p:nvPr>
        </p:nvSpPr>
        <p:spPr>
          <a:xfrm>
            <a:off x="3758775" y="2280001"/>
            <a:ext cx="4360200" cy="1947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CHANGE </a:t>
            </a:r>
            <a:r>
              <a:rPr b="1" lang="en"/>
              <a:t>MANAGEMENT</a:t>
            </a:r>
            <a:endParaRPr b="1"/>
          </a:p>
        </p:txBody>
      </p:sp>
      <p:sp>
        <p:nvSpPr>
          <p:cNvPr id="1006" name="Google Shape;1006;p65"/>
          <p:cNvSpPr/>
          <p:nvPr/>
        </p:nvSpPr>
        <p:spPr>
          <a:xfrm>
            <a:off x="2076725" y="12419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65"/>
          <p:cNvGrpSpPr/>
          <p:nvPr/>
        </p:nvGrpSpPr>
        <p:grpSpPr>
          <a:xfrm>
            <a:off x="2150690" y="1322801"/>
            <a:ext cx="413439" cy="399728"/>
            <a:chOff x="4713567" y="1512376"/>
            <a:chExt cx="470245" cy="454649"/>
          </a:xfrm>
        </p:grpSpPr>
        <p:sp>
          <p:nvSpPr>
            <p:cNvPr id="1015" name="Google Shape;1015;p65"/>
            <p:cNvSpPr/>
            <p:nvPr/>
          </p:nvSpPr>
          <p:spPr>
            <a:xfrm>
              <a:off x="4722732" y="1512376"/>
              <a:ext cx="247420" cy="173905"/>
            </a:xfrm>
            <a:custGeom>
              <a:rect b="b" l="l" r="r" t="t"/>
              <a:pathLst>
                <a:path extrusionOk="0" h="6413" w="9124">
                  <a:moveTo>
                    <a:pt x="6098" y="0"/>
                  </a:moveTo>
                  <a:cubicBezTo>
                    <a:pt x="4503" y="0"/>
                    <a:pt x="2971" y="1053"/>
                    <a:pt x="2682" y="2850"/>
                  </a:cubicBezTo>
                  <a:cubicBezTo>
                    <a:pt x="2651" y="3068"/>
                    <a:pt x="2491" y="3243"/>
                    <a:pt x="2282" y="3298"/>
                  </a:cubicBezTo>
                  <a:cubicBezTo>
                    <a:pt x="948" y="3620"/>
                    <a:pt x="0" y="5014"/>
                    <a:pt x="291" y="6413"/>
                  </a:cubicBezTo>
                  <a:cubicBezTo>
                    <a:pt x="933" y="5624"/>
                    <a:pt x="1915" y="5119"/>
                    <a:pt x="3013" y="5119"/>
                  </a:cubicBezTo>
                  <a:cubicBezTo>
                    <a:pt x="3031" y="5119"/>
                    <a:pt x="3047" y="5106"/>
                    <a:pt x="3057" y="5087"/>
                  </a:cubicBezTo>
                  <a:cubicBezTo>
                    <a:pt x="3422" y="4001"/>
                    <a:pt x="4499" y="3296"/>
                    <a:pt x="5604" y="3296"/>
                  </a:cubicBezTo>
                  <a:cubicBezTo>
                    <a:pt x="5901" y="3296"/>
                    <a:pt x="6200" y="3347"/>
                    <a:pt x="6488" y="3455"/>
                  </a:cubicBezTo>
                  <a:cubicBezTo>
                    <a:pt x="6491" y="3456"/>
                    <a:pt x="6493" y="3457"/>
                    <a:pt x="6496" y="3457"/>
                  </a:cubicBezTo>
                  <a:cubicBezTo>
                    <a:pt x="6506" y="3457"/>
                    <a:pt x="6519" y="3450"/>
                    <a:pt x="6528" y="3437"/>
                  </a:cubicBezTo>
                  <a:cubicBezTo>
                    <a:pt x="7138" y="2518"/>
                    <a:pt x="8073" y="1884"/>
                    <a:pt x="9124" y="1640"/>
                  </a:cubicBezTo>
                  <a:cubicBezTo>
                    <a:pt x="8352" y="512"/>
                    <a:pt x="7210" y="0"/>
                    <a:pt x="6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4713567" y="1581118"/>
              <a:ext cx="470245" cy="234295"/>
            </a:xfrm>
            <a:custGeom>
              <a:rect b="b" l="l" r="r" t="t"/>
              <a:pathLst>
                <a:path extrusionOk="0" h="8640" w="17341">
                  <a:moveTo>
                    <a:pt x="10398" y="0"/>
                  </a:moveTo>
                  <a:cubicBezTo>
                    <a:pt x="9386" y="0"/>
                    <a:pt x="8366" y="458"/>
                    <a:pt x="7696" y="1455"/>
                  </a:cubicBezTo>
                  <a:cubicBezTo>
                    <a:pt x="7498" y="1751"/>
                    <a:pt x="7169" y="1919"/>
                    <a:pt x="6830" y="1919"/>
                  </a:cubicBezTo>
                  <a:cubicBezTo>
                    <a:pt x="6716" y="1919"/>
                    <a:pt x="6601" y="1900"/>
                    <a:pt x="6489" y="1861"/>
                  </a:cubicBezTo>
                  <a:cubicBezTo>
                    <a:pt x="6308" y="1794"/>
                    <a:pt x="6121" y="1762"/>
                    <a:pt x="5936" y="1762"/>
                  </a:cubicBezTo>
                  <a:cubicBezTo>
                    <a:pt x="5242" y="1762"/>
                    <a:pt x="4567" y="2203"/>
                    <a:pt x="4338" y="2885"/>
                  </a:cubicBezTo>
                  <a:cubicBezTo>
                    <a:pt x="4191" y="3304"/>
                    <a:pt x="3793" y="3587"/>
                    <a:pt x="3351" y="3587"/>
                  </a:cubicBezTo>
                  <a:cubicBezTo>
                    <a:pt x="0" y="3723"/>
                    <a:pt x="3" y="8501"/>
                    <a:pt x="3351" y="8640"/>
                  </a:cubicBezTo>
                  <a:lnTo>
                    <a:pt x="5978" y="8640"/>
                  </a:lnTo>
                  <a:lnTo>
                    <a:pt x="5978" y="6120"/>
                  </a:lnTo>
                  <a:cubicBezTo>
                    <a:pt x="5991" y="5788"/>
                    <a:pt x="6233" y="5623"/>
                    <a:pt x="6475" y="5623"/>
                  </a:cubicBezTo>
                  <a:cubicBezTo>
                    <a:pt x="6719" y="5623"/>
                    <a:pt x="6963" y="5789"/>
                    <a:pt x="6976" y="6120"/>
                  </a:cubicBezTo>
                  <a:lnTo>
                    <a:pt x="6976" y="6809"/>
                  </a:lnTo>
                  <a:lnTo>
                    <a:pt x="10234" y="6809"/>
                  </a:lnTo>
                  <a:lnTo>
                    <a:pt x="10234" y="6120"/>
                  </a:lnTo>
                  <a:cubicBezTo>
                    <a:pt x="10247" y="5788"/>
                    <a:pt x="10489" y="5623"/>
                    <a:pt x="10732" y="5623"/>
                  </a:cubicBezTo>
                  <a:cubicBezTo>
                    <a:pt x="10975" y="5623"/>
                    <a:pt x="11219" y="5789"/>
                    <a:pt x="11232" y="6120"/>
                  </a:cubicBezTo>
                  <a:lnTo>
                    <a:pt x="11232" y="8640"/>
                  </a:lnTo>
                  <a:lnTo>
                    <a:pt x="13860" y="8640"/>
                  </a:lnTo>
                  <a:cubicBezTo>
                    <a:pt x="16841" y="8574"/>
                    <a:pt x="17341" y="4412"/>
                    <a:pt x="14462" y="3655"/>
                  </a:cubicBezTo>
                  <a:cubicBezTo>
                    <a:pt x="14043" y="3553"/>
                    <a:pt x="13734" y="3218"/>
                    <a:pt x="13671" y="2799"/>
                  </a:cubicBezTo>
                  <a:cubicBezTo>
                    <a:pt x="13404" y="1024"/>
                    <a:pt x="11911" y="0"/>
                    <a:pt x="10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4875647" y="1792795"/>
              <a:ext cx="142530" cy="174230"/>
            </a:xfrm>
            <a:custGeom>
              <a:rect b="b" l="l" r="r" t="t"/>
              <a:pathLst>
                <a:path extrusionOk="0" h="6425" w="5256">
                  <a:moveTo>
                    <a:pt x="4260" y="1827"/>
                  </a:moveTo>
                  <a:lnTo>
                    <a:pt x="4260" y="2610"/>
                  </a:lnTo>
                  <a:lnTo>
                    <a:pt x="1004" y="2610"/>
                  </a:lnTo>
                  <a:lnTo>
                    <a:pt x="1004" y="1827"/>
                  </a:lnTo>
                  <a:close/>
                  <a:moveTo>
                    <a:pt x="4260" y="3610"/>
                  </a:moveTo>
                  <a:lnTo>
                    <a:pt x="4260" y="4401"/>
                  </a:lnTo>
                  <a:lnTo>
                    <a:pt x="1004" y="4401"/>
                  </a:lnTo>
                  <a:lnTo>
                    <a:pt x="1004" y="3610"/>
                  </a:lnTo>
                  <a:close/>
                  <a:moveTo>
                    <a:pt x="1004" y="1"/>
                  </a:moveTo>
                  <a:lnTo>
                    <a:pt x="1004" y="826"/>
                  </a:lnTo>
                  <a:lnTo>
                    <a:pt x="1030" y="829"/>
                  </a:lnTo>
                  <a:lnTo>
                    <a:pt x="1" y="829"/>
                  </a:lnTo>
                  <a:lnTo>
                    <a:pt x="1" y="5929"/>
                  </a:lnTo>
                  <a:cubicBezTo>
                    <a:pt x="14" y="6260"/>
                    <a:pt x="256" y="6425"/>
                    <a:pt x="499" y="6425"/>
                  </a:cubicBezTo>
                  <a:cubicBezTo>
                    <a:pt x="742" y="6425"/>
                    <a:pt x="986" y="6259"/>
                    <a:pt x="999" y="5929"/>
                  </a:cubicBezTo>
                  <a:lnTo>
                    <a:pt x="999" y="5405"/>
                  </a:lnTo>
                  <a:lnTo>
                    <a:pt x="4257" y="5405"/>
                  </a:lnTo>
                  <a:lnTo>
                    <a:pt x="4257" y="5929"/>
                  </a:lnTo>
                  <a:cubicBezTo>
                    <a:pt x="4270" y="6260"/>
                    <a:pt x="4513" y="6425"/>
                    <a:pt x="4756" y="6425"/>
                  </a:cubicBezTo>
                  <a:cubicBezTo>
                    <a:pt x="4999" y="6425"/>
                    <a:pt x="5242" y="6259"/>
                    <a:pt x="5255" y="5929"/>
                  </a:cubicBezTo>
                  <a:lnTo>
                    <a:pt x="5255" y="834"/>
                  </a:lnTo>
                  <a:lnTo>
                    <a:pt x="4257" y="834"/>
                  </a:lnTo>
                  <a:lnTo>
                    <a:pt x="4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65"/>
          <p:cNvSpPr/>
          <p:nvPr/>
        </p:nvSpPr>
        <p:spPr>
          <a:xfrm>
            <a:off x="1156975" y="368352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MANAGEMENT</a:t>
            </a:r>
            <a:endParaRPr b="1" sz="1200">
              <a:solidFill>
                <a:schemeClr val="dk1"/>
              </a:solidFill>
              <a:latin typeface="Khand"/>
              <a:ea typeface="Khand"/>
              <a:cs typeface="Khand"/>
              <a:sym typeface="Khand"/>
            </a:endParaRPr>
          </a:p>
        </p:txBody>
      </p:sp>
      <p:sp>
        <p:nvSpPr>
          <p:cNvPr id="1007" name="Google Shape;1007;p65"/>
          <p:cNvSpPr/>
          <p:nvPr/>
        </p:nvSpPr>
        <p:spPr>
          <a:xfrm>
            <a:off x="3646450" y="193717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CHANGE</a:t>
            </a:r>
            <a:endParaRPr b="1" sz="1200">
              <a:solidFill>
                <a:schemeClr val="dk1"/>
              </a:solidFill>
              <a:latin typeface="Khand"/>
              <a:ea typeface="Khand"/>
              <a:cs typeface="Khand"/>
              <a:sym typeface="Kh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p:nvPr/>
        </p:nvSpPr>
        <p:spPr>
          <a:xfrm>
            <a:off x="2116963" y="311700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9"/>
          <p:cNvSpPr/>
          <p:nvPr/>
        </p:nvSpPr>
        <p:spPr>
          <a:xfrm>
            <a:off x="5229363" y="139785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p:nvPr/>
        </p:nvSpPr>
        <p:spPr>
          <a:xfrm>
            <a:off x="5229363" y="311700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p:nvPr/>
        </p:nvSpPr>
        <p:spPr>
          <a:xfrm>
            <a:off x="2116963" y="139785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rot="1973">
            <a:off x="2493162" y="1344719"/>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5" name="Google Shape;225;p39"/>
          <p:cNvSpPr txBox="1"/>
          <p:nvPr>
            <p:ph idx="2" type="title"/>
          </p:nvPr>
        </p:nvSpPr>
        <p:spPr>
          <a:xfrm>
            <a:off x="1619563" y="1941817"/>
            <a:ext cx="2792400" cy="49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&amp; </a:t>
            </a:r>
            <a:r>
              <a:rPr b="1" lang="en"/>
              <a:t>STRATEGY</a:t>
            </a:r>
            <a:endParaRPr b="1"/>
          </a:p>
        </p:txBody>
      </p:sp>
      <p:sp>
        <p:nvSpPr>
          <p:cNvPr id="226" name="Google Shape;226;p39"/>
          <p:cNvSpPr txBox="1"/>
          <p:nvPr>
            <p:ph idx="1" type="subTitle"/>
          </p:nvPr>
        </p:nvSpPr>
        <p:spPr>
          <a:xfrm>
            <a:off x="1619563" y="2283249"/>
            <a:ext cx="2792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27" name="Google Shape;227;p39"/>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b="1" lang="en"/>
              <a:t>CONTENTS</a:t>
            </a:r>
            <a:endParaRPr b="1"/>
          </a:p>
        </p:txBody>
      </p:sp>
      <p:sp>
        <p:nvSpPr>
          <p:cNvPr id="228" name="Google Shape;228;p39"/>
          <p:cNvSpPr txBox="1"/>
          <p:nvPr>
            <p:ph idx="3" type="title"/>
          </p:nvPr>
        </p:nvSpPr>
        <p:spPr>
          <a:xfrm rot="1973">
            <a:off x="2493162" y="3063681"/>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9" name="Google Shape;229;p39"/>
          <p:cNvSpPr txBox="1"/>
          <p:nvPr>
            <p:ph idx="4" type="title"/>
          </p:nvPr>
        </p:nvSpPr>
        <p:spPr>
          <a:xfrm>
            <a:off x="1619563" y="3661066"/>
            <a:ext cx="2792400" cy="49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CHANGE </a:t>
            </a:r>
            <a:r>
              <a:rPr b="1" lang="en"/>
              <a:t>MANAGEMENT</a:t>
            </a:r>
            <a:endParaRPr b="1"/>
          </a:p>
        </p:txBody>
      </p:sp>
      <p:sp>
        <p:nvSpPr>
          <p:cNvPr id="230" name="Google Shape;230;p39"/>
          <p:cNvSpPr txBox="1"/>
          <p:nvPr>
            <p:ph idx="5" type="subTitle"/>
          </p:nvPr>
        </p:nvSpPr>
        <p:spPr>
          <a:xfrm>
            <a:off x="1619563" y="4002292"/>
            <a:ext cx="2792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1" name="Google Shape;231;p39"/>
          <p:cNvSpPr txBox="1"/>
          <p:nvPr>
            <p:ph idx="6" type="title"/>
          </p:nvPr>
        </p:nvSpPr>
        <p:spPr>
          <a:xfrm rot="1973">
            <a:off x="5605562" y="1344719"/>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2" name="Google Shape;232;p39"/>
          <p:cNvSpPr txBox="1"/>
          <p:nvPr>
            <p:ph idx="7" type="title"/>
          </p:nvPr>
        </p:nvSpPr>
        <p:spPr>
          <a:xfrm>
            <a:off x="4732038" y="1941817"/>
            <a:ext cx="2792400" cy="49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CONSULTING </a:t>
            </a:r>
            <a:r>
              <a:rPr b="1" lang="en"/>
              <a:t>PROPOSAL</a:t>
            </a:r>
            <a:endParaRPr b="1"/>
          </a:p>
        </p:txBody>
      </p:sp>
      <p:sp>
        <p:nvSpPr>
          <p:cNvPr id="233" name="Google Shape;233;p39"/>
          <p:cNvSpPr txBox="1"/>
          <p:nvPr>
            <p:ph idx="8" type="subTitle"/>
          </p:nvPr>
        </p:nvSpPr>
        <p:spPr>
          <a:xfrm>
            <a:off x="4732038" y="2283249"/>
            <a:ext cx="2792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4" name="Google Shape;234;p39"/>
          <p:cNvSpPr txBox="1"/>
          <p:nvPr>
            <p:ph idx="9" type="title"/>
          </p:nvPr>
        </p:nvSpPr>
        <p:spPr>
          <a:xfrm rot="1973">
            <a:off x="5605562" y="3063681"/>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5" name="Google Shape;235;p39"/>
          <p:cNvSpPr txBox="1"/>
          <p:nvPr>
            <p:ph idx="13" type="title"/>
          </p:nvPr>
        </p:nvSpPr>
        <p:spPr>
          <a:xfrm>
            <a:off x="4732038" y="3660994"/>
            <a:ext cx="2792400" cy="49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IMPLEMENTING </a:t>
            </a:r>
            <a:r>
              <a:rPr b="1" lang="en"/>
              <a:t>CHANGES</a:t>
            </a:r>
            <a:endParaRPr b="1"/>
          </a:p>
        </p:txBody>
      </p:sp>
      <p:sp>
        <p:nvSpPr>
          <p:cNvPr id="236" name="Google Shape;236;p39"/>
          <p:cNvSpPr txBox="1"/>
          <p:nvPr>
            <p:ph idx="14" type="subTitle"/>
          </p:nvPr>
        </p:nvSpPr>
        <p:spPr>
          <a:xfrm>
            <a:off x="4732038" y="4002292"/>
            <a:ext cx="2792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CHANGE MANAGEMENT </a:t>
            </a:r>
            <a:r>
              <a:rPr b="1" lang="en"/>
              <a:t>APPROACH</a:t>
            </a:r>
            <a:endParaRPr b="1"/>
          </a:p>
        </p:txBody>
      </p:sp>
      <p:sp>
        <p:nvSpPr>
          <p:cNvPr id="1023" name="Google Shape;1023;p66"/>
          <p:cNvSpPr txBox="1"/>
          <p:nvPr>
            <p:ph idx="1" type="subTitle"/>
          </p:nvPr>
        </p:nvSpPr>
        <p:spPr>
          <a:xfrm rot="-458">
            <a:off x="2320200" y="1927775"/>
            <a:ext cx="4503600" cy="20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cxnSp>
        <p:nvCxnSpPr>
          <p:cNvPr id="1024" name="Google Shape;1024;p66"/>
          <p:cNvCxnSpPr>
            <a:stCxn id="1025" idx="6"/>
            <a:endCxn id="1023" idx="1"/>
          </p:cNvCxnSpPr>
          <p:nvPr/>
        </p:nvCxnSpPr>
        <p:spPr>
          <a:xfrm>
            <a:off x="1948275" y="2033213"/>
            <a:ext cx="372000" cy="934500"/>
          </a:xfrm>
          <a:prstGeom prst="curvedConnector3">
            <a:avLst>
              <a:gd fmla="val 49990" name="adj1"/>
            </a:avLst>
          </a:prstGeom>
          <a:noFill/>
          <a:ln cap="flat" cmpd="sng" w="9525">
            <a:solidFill>
              <a:schemeClr val="dk1"/>
            </a:solidFill>
            <a:prstDash val="solid"/>
            <a:round/>
            <a:headEnd len="med" w="med" type="none"/>
            <a:tailEnd len="med" w="med" type="none"/>
          </a:ln>
        </p:spPr>
      </p:cxnSp>
      <p:sp>
        <p:nvSpPr>
          <p:cNvPr id="1026" name="Google Shape;1026;p66"/>
          <p:cNvSpPr/>
          <p:nvPr/>
        </p:nvSpPr>
        <p:spPr>
          <a:xfrm>
            <a:off x="1386675" y="26866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6"/>
          <p:cNvSpPr/>
          <p:nvPr/>
        </p:nvSpPr>
        <p:spPr>
          <a:xfrm>
            <a:off x="7321075" y="26866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6"/>
          <p:cNvSpPr/>
          <p:nvPr/>
        </p:nvSpPr>
        <p:spPr>
          <a:xfrm>
            <a:off x="1386675" y="17524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p:nvPr/>
        </p:nvSpPr>
        <p:spPr>
          <a:xfrm>
            <a:off x="7321075" y="17524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6"/>
          <p:cNvSpPr/>
          <p:nvPr/>
        </p:nvSpPr>
        <p:spPr>
          <a:xfrm>
            <a:off x="1386675" y="36208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6"/>
          <p:cNvSpPr/>
          <p:nvPr/>
        </p:nvSpPr>
        <p:spPr>
          <a:xfrm>
            <a:off x="7321075" y="36208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1" name="Google Shape;1031;p66"/>
          <p:cNvCxnSpPr>
            <a:stCxn id="1023" idx="1"/>
            <a:endCxn id="1029" idx="6"/>
          </p:cNvCxnSpPr>
          <p:nvPr/>
        </p:nvCxnSpPr>
        <p:spPr>
          <a:xfrm flipH="1">
            <a:off x="1948200" y="2967725"/>
            <a:ext cx="372000" cy="933900"/>
          </a:xfrm>
          <a:prstGeom prst="curvedConnector3">
            <a:avLst>
              <a:gd fmla="val 49990" name="adj1"/>
            </a:avLst>
          </a:prstGeom>
          <a:noFill/>
          <a:ln cap="flat" cmpd="sng" w="9525">
            <a:solidFill>
              <a:schemeClr val="dk1"/>
            </a:solidFill>
            <a:prstDash val="solid"/>
            <a:round/>
            <a:headEnd len="med" w="med" type="none"/>
            <a:tailEnd len="med" w="med" type="none"/>
          </a:ln>
        </p:spPr>
      </p:cxnSp>
      <p:cxnSp>
        <p:nvCxnSpPr>
          <p:cNvPr id="1032" name="Google Shape;1032;p66"/>
          <p:cNvCxnSpPr>
            <a:stCxn id="1023" idx="3"/>
            <a:endCxn id="1028" idx="2"/>
          </p:cNvCxnSpPr>
          <p:nvPr/>
        </p:nvCxnSpPr>
        <p:spPr>
          <a:xfrm flipH="1" rot="10800000">
            <a:off x="6823800" y="2033225"/>
            <a:ext cx="497400" cy="933900"/>
          </a:xfrm>
          <a:prstGeom prst="curvedConnector3">
            <a:avLst>
              <a:gd fmla="val 49987" name="adj1"/>
            </a:avLst>
          </a:prstGeom>
          <a:noFill/>
          <a:ln cap="flat" cmpd="sng" w="9525">
            <a:solidFill>
              <a:schemeClr val="dk1"/>
            </a:solidFill>
            <a:prstDash val="solid"/>
            <a:round/>
            <a:headEnd len="med" w="med" type="none"/>
            <a:tailEnd len="med" w="med" type="none"/>
          </a:ln>
        </p:spPr>
      </p:cxnSp>
      <p:cxnSp>
        <p:nvCxnSpPr>
          <p:cNvPr id="1033" name="Google Shape;1033;p66"/>
          <p:cNvCxnSpPr>
            <a:stCxn id="1023" idx="3"/>
            <a:endCxn id="1030" idx="2"/>
          </p:cNvCxnSpPr>
          <p:nvPr/>
        </p:nvCxnSpPr>
        <p:spPr>
          <a:xfrm>
            <a:off x="6823800" y="2967125"/>
            <a:ext cx="497400" cy="934500"/>
          </a:xfrm>
          <a:prstGeom prst="curvedConnector3">
            <a:avLst>
              <a:gd fmla="val 49987" name="adj1"/>
            </a:avLst>
          </a:prstGeom>
          <a:noFill/>
          <a:ln cap="flat" cmpd="sng" w="9525">
            <a:solidFill>
              <a:schemeClr val="dk1"/>
            </a:solidFill>
            <a:prstDash val="solid"/>
            <a:round/>
            <a:headEnd len="med" w="med" type="none"/>
            <a:tailEnd len="med" w="med" type="none"/>
          </a:ln>
        </p:spPr>
      </p:cxnSp>
      <p:cxnSp>
        <p:nvCxnSpPr>
          <p:cNvPr id="1034" name="Google Shape;1034;p66"/>
          <p:cNvCxnSpPr>
            <a:stCxn id="1023" idx="1"/>
            <a:endCxn id="1026" idx="6"/>
          </p:cNvCxnSpPr>
          <p:nvPr/>
        </p:nvCxnSpPr>
        <p:spPr>
          <a:xfrm rot="10800000">
            <a:off x="1948200" y="2967425"/>
            <a:ext cx="372000" cy="300"/>
          </a:xfrm>
          <a:prstGeom prst="straightConnector1">
            <a:avLst/>
          </a:prstGeom>
          <a:noFill/>
          <a:ln cap="flat" cmpd="sng" w="9525">
            <a:solidFill>
              <a:schemeClr val="dk1"/>
            </a:solidFill>
            <a:prstDash val="solid"/>
            <a:round/>
            <a:headEnd len="med" w="med" type="none"/>
            <a:tailEnd len="med" w="med" type="none"/>
          </a:ln>
        </p:spPr>
      </p:cxnSp>
      <p:cxnSp>
        <p:nvCxnSpPr>
          <p:cNvPr id="1035" name="Google Shape;1035;p66"/>
          <p:cNvCxnSpPr>
            <a:stCxn id="1023" idx="3"/>
            <a:endCxn id="1027" idx="2"/>
          </p:cNvCxnSpPr>
          <p:nvPr/>
        </p:nvCxnSpPr>
        <p:spPr>
          <a:xfrm>
            <a:off x="6823800" y="2967125"/>
            <a:ext cx="497400" cy="300"/>
          </a:xfrm>
          <a:prstGeom prst="straightConnector1">
            <a:avLst/>
          </a:prstGeom>
          <a:noFill/>
          <a:ln cap="flat" cmpd="sng" w="9525">
            <a:solidFill>
              <a:schemeClr val="dk1"/>
            </a:solidFill>
            <a:prstDash val="solid"/>
            <a:round/>
            <a:headEnd len="med" w="med" type="none"/>
            <a:tailEnd len="med" w="med" type="none"/>
          </a:ln>
        </p:spPr>
      </p:cxnSp>
      <p:grpSp>
        <p:nvGrpSpPr>
          <p:cNvPr id="1036" name="Google Shape;1036;p66"/>
          <p:cNvGrpSpPr/>
          <p:nvPr/>
        </p:nvGrpSpPr>
        <p:grpSpPr>
          <a:xfrm>
            <a:off x="7439823" y="2824485"/>
            <a:ext cx="324091" cy="285889"/>
            <a:chOff x="3230849" y="2159963"/>
            <a:chExt cx="455056" cy="401417"/>
          </a:xfrm>
        </p:grpSpPr>
        <p:sp>
          <p:nvSpPr>
            <p:cNvPr id="1037" name="Google Shape;1037;p66"/>
            <p:cNvSpPr/>
            <p:nvPr/>
          </p:nvSpPr>
          <p:spPr>
            <a:xfrm>
              <a:off x="3472491" y="2159963"/>
              <a:ext cx="138462" cy="103887"/>
            </a:xfrm>
            <a:custGeom>
              <a:rect b="b" l="l" r="r" t="t"/>
              <a:pathLst>
                <a:path extrusionOk="0" h="3831" w="5106">
                  <a:moveTo>
                    <a:pt x="1" y="1"/>
                  </a:moveTo>
                  <a:lnTo>
                    <a:pt x="1" y="2395"/>
                  </a:lnTo>
                  <a:cubicBezTo>
                    <a:pt x="1303" y="2507"/>
                    <a:pt x="2487" y="3029"/>
                    <a:pt x="3427" y="3830"/>
                  </a:cubicBezTo>
                  <a:lnTo>
                    <a:pt x="5106" y="2151"/>
                  </a:lnTo>
                  <a:cubicBezTo>
                    <a:pt x="3739" y="912"/>
                    <a:pt x="1960" y="1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6"/>
            <p:cNvSpPr/>
            <p:nvPr/>
          </p:nvSpPr>
          <p:spPr>
            <a:xfrm>
              <a:off x="3585299" y="2238522"/>
              <a:ext cx="100606" cy="148495"/>
            </a:xfrm>
            <a:custGeom>
              <a:rect b="b" l="l" r="r" t="t"/>
              <a:pathLst>
                <a:path extrusionOk="0" h="5476" w="3710">
                  <a:moveTo>
                    <a:pt x="1677" y="1"/>
                  </a:moveTo>
                  <a:lnTo>
                    <a:pt x="0" y="1677"/>
                  </a:lnTo>
                  <a:cubicBezTo>
                    <a:pt x="802" y="2644"/>
                    <a:pt x="1313" y="3862"/>
                    <a:pt x="1391" y="5195"/>
                  </a:cubicBezTo>
                  <a:cubicBezTo>
                    <a:pt x="1402" y="5352"/>
                    <a:pt x="1533" y="5475"/>
                    <a:pt x="1693" y="5475"/>
                  </a:cubicBezTo>
                  <a:lnTo>
                    <a:pt x="3403" y="5475"/>
                  </a:lnTo>
                  <a:cubicBezTo>
                    <a:pt x="3571" y="5475"/>
                    <a:pt x="3709" y="5334"/>
                    <a:pt x="3702" y="5161"/>
                  </a:cubicBezTo>
                  <a:cubicBezTo>
                    <a:pt x="3631" y="3191"/>
                    <a:pt x="2879" y="1397"/>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6"/>
            <p:cNvSpPr/>
            <p:nvPr/>
          </p:nvSpPr>
          <p:spPr>
            <a:xfrm>
              <a:off x="3347616" y="2278628"/>
              <a:ext cx="89542" cy="88837"/>
            </a:xfrm>
            <a:custGeom>
              <a:rect b="b" l="l" r="r" t="t"/>
              <a:pathLst>
                <a:path extrusionOk="0" h="3276" w="3302">
                  <a:moveTo>
                    <a:pt x="394" y="1"/>
                  </a:moveTo>
                  <a:cubicBezTo>
                    <a:pt x="302" y="1"/>
                    <a:pt x="209" y="37"/>
                    <a:pt x="140" y="106"/>
                  </a:cubicBezTo>
                  <a:cubicBezTo>
                    <a:pt x="14" y="235"/>
                    <a:pt x="1" y="436"/>
                    <a:pt x="111" y="578"/>
                  </a:cubicBezTo>
                  <a:lnTo>
                    <a:pt x="2183" y="3276"/>
                  </a:lnTo>
                  <a:cubicBezTo>
                    <a:pt x="2398" y="2778"/>
                    <a:pt x="2798" y="2380"/>
                    <a:pt x="3301" y="2170"/>
                  </a:cubicBezTo>
                  <a:lnTo>
                    <a:pt x="616" y="78"/>
                  </a:lnTo>
                  <a:cubicBezTo>
                    <a:pt x="551" y="26"/>
                    <a:pt x="472" y="1"/>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6"/>
            <p:cNvSpPr/>
            <p:nvPr/>
          </p:nvSpPr>
          <p:spPr>
            <a:xfrm>
              <a:off x="3430595" y="2361743"/>
              <a:ext cx="55564" cy="55320"/>
            </a:xfrm>
            <a:custGeom>
              <a:rect b="b" l="l" r="r" t="t"/>
              <a:pathLst>
                <a:path extrusionOk="0" h="2040" w="2049">
                  <a:moveTo>
                    <a:pt x="1025" y="0"/>
                  </a:moveTo>
                  <a:cubicBezTo>
                    <a:pt x="528" y="0"/>
                    <a:pt x="30" y="339"/>
                    <a:pt x="0" y="1018"/>
                  </a:cubicBezTo>
                  <a:cubicBezTo>
                    <a:pt x="0" y="1581"/>
                    <a:pt x="464" y="2039"/>
                    <a:pt x="1027" y="2039"/>
                  </a:cubicBezTo>
                  <a:cubicBezTo>
                    <a:pt x="1590" y="2039"/>
                    <a:pt x="2049" y="1581"/>
                    <a:pt x="2049" y="1018"/>
                  </a:cubicBezTo>
                  <a:cubicBezTo>
                    <a:pt x="2020" y="339"/>
                    <a:pt x="1523"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6"/>
            <p:cNvSpPr/>
            <p:nvPr/>
          </p:nvSpPr>
          <p:spPr>
            <a:xfrm>
              <a:off x="3342166" y="2517260"/>
              <a:ext cx="232424" cy="44120"/>
            </a:xfrm>
            <a:custGeom>
              <a:rect b="b" l="l" r="r" t="t"/>
              <a:pathLst>
                <a:path extrusionOk="0" h="1627" w="8571">
                  <a:moveTo>
                    <a:pt x="191" y="0"/>
                  </a:moveTo>
                  <a:cubicBezTo>
                    <a:pt x="87" y="0"/>
                    <a:pt x="0" y="84"/>
                    <a:pt x="0" y="189"/>
                  </a:cubicBezTo>
                  <a:lnTo>
                    <a:pt x="0" y="1438"/>
                  </a:lnTo>
                  <a:cubicBezTo>
                    <a:pt x="5" y="1543"/>
                    <a:pt x="87" y="1627"/>
                    <a:pt x="191" y="1627"/>
                  </a:cubicBezTo>
                  <a:lnTo>
                    <a:pt x="8380" y="1627"/>
                  </a:lnTo>
                  <a:cubicBezTo>
                    <a:pt x="8484" y="1627"/>
                    <a:pt x="8571" y="1543"/>
                    <a:pt x="8571" y="1438"/>
                  </a:cubicBezTo>
                  <a:lnTo>
                    <a:pt x="8571" y="189"/>
                  </a:lnTo>
                  <a:cubicBezTo>
                    <a:pt x="8571" y="84"/>
                    <a:pt x="8484" y="0"/>
                    <a:pt x="8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3308757" y="2252324"/>
              <a:ext cx="338969" cy="236682"/>
            </a:xfrm>
            <a:custGeom>
              <a:rect b="b" l="l" r="r" t="t"/>
              <a:pathLst>
                <a:path extrusionOk="0" h="8728" w="12500">
                  <a:moveTo>
                    <a:pt x="5575" y="0"/>
                  </a:moveTo>
                  <a:cubicBezTo>
                    <a:pt x="4808" y="0"/>
                    <a:pt x="3995" y="183"/>
                    <a:pt x="3168" y="594"/>
                  </a:cubicBezTo>
                  <a:lnTo>
                    <a:pt x="6804" y="3429"/>
                  </a:lnTo>
                  <a:cubicBezTo>
                    <a:pt x="6811" y="3434"/>
                    <a:pt x="6819" y="3442"/>
                    <a:pt x="6825" y="3447"/>
                  </a:cubicBezTo>
                  <a:cubicBezTo>
                    <a:pt x="8312" y="4662"/>
                    <a:pt x="7464" y="7101"/>
                    <a:pt x="5517" y="7112"/>
                  </a:cubicBezTo>
                  <a:cubicBezTo>
                    <a:pt x="4818" y="7112"/>
                    <a:pt x="4195" y="6761"/>
                    <a:pt x="3823" y="6224"/>
                  </a:cubicBezTo>
                  <a:lnTo>
                    <a:pt x="3820" y="6221"/>
                  </a:lnTo>
                  <a:lnTo>
                    <a:pt x="1085" y="2669"/>
                  </a:lnTo>
                  <a:lnTo>
                    <a:pt x="1085" y="2669"/>
                  </a:lnTo>
                  <a:cubicBezTo>
                    <a:pt x="1" y="4649"/>
                    <a:pt x="407" y="7245"/>
                    <a:pt x="2070" y="8728"/>
                  </a:cubicBezTo>
                  <a:lnTo>
                    <a:pt x="8967" y="8728"/>
                  </a:lnTo>
                  <a:cubicBezTo>
                    <a:pt x="12500" y="5299"/>
                    <a:pt x="9705" y="0"/>
                    <a:pt x="5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6"/>
            <p:cNvSpPr/>
            <p:nvPr/>
          </p:nvSpPr>
          <p:spPr>
            <a:xfrm>
              <a:off x="3306073" y="2160044"/>
              <a:ext cx="138191" cy="94125"/>
            </a:xfrm>
            <a:custGeom>
              <a:rect b="b" l="l" r="r" t="t"/>
              <a:pathLst>
                <a:path extrusionOk="0" h="3471" w="5096">
                  <a:moveTo>
                    <a:pt x="5095" y="0"/>
                  </a:moveTo>
                  <a:cubicBezTo>
                    <a:pt x="3139" y="121"/>
                    <a:pt x="1365" y="912"/>
                    <a:pt x="0" y="2145"/>
                  </a:cubicBezTo>
                  <a:lnTo>
                    <a:pt x="1326" y="3471"/>
                  </a:lnTo>
                  <a:cubicBezTo>
                    <a:pt x="1513" y="3379"/>
                    <a:pt x="1718" y="3334"/>
                    <a:pt x="1923" y="3334"/>
                  </a:cubicBezTo>
                  <a:cubicBezTo>
                    <a:pt x="2039" y="3334"/>
                    <a:pt x="2155" y="3348"/>
                    <a:pt x="2269" y="3377"/>
                  </a:cubicBezTo>
                  <a:cubicBezTo>
                    <a:pt x="3120" y="2824"/>
                    <a:pt x="4100" y="2481"/>
                    <a:pt x="5095" y="2394"/>
                  </a:cubicBezTo>
                  <a:lnTo>
                    <a:pt x="5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6"/>
            <p:cNvSpPr/>
            <p:nvPr/>
          </p:nvSpPr>
          <p:spPr>
            <a:xfrm>
              <a:off x="3230849" y="2238251"/>
              <a:ext cx="91955" cy="148767"/>
            </a:xfrm>
            <a:custGeom>
              <a:rect b="b" l="l" r="r" t="t"/>
              <a:pathLst>
                <a:path extrusionOk="0" h="5486" w="3391">
                  <a:moveTo>
                    <a:pt x="2041" y="0"/>
                  </a:moveTo>
                  <a:cubicBezTo>
                    <a:pt x="831" y="1399"/>
                    <a:pt x="79" y="3196"/>
                    <a:pt x="6" y="5171"/>
                  </a:cubicBezTo>
                  <a:cubicBezTo>
                    <a:pt x="0" y="5341"/>
                    <a:pt x="137" y="5485"/>
                    <a:pt x="307" y="5485"/>
                  </a:cubicBezTo>
                  <a:lnTo>
                    <a:pt x="2017" y="5485"/>
                  </a:lnTo>
                  <a:cubicBezTo>
                    <a:pt x="2177" y="5485"/>
                    <a:pt x="2308" y="5362"/>
                    <a:pt x="2319" y="5205"/>
                  </a:cubicBezTo>
                  <a:cubicBezTo>
                    <a:pt x="2384" y="4147"/>
                    <a:pt x="2740" y="3096"/>
                    <a:pt x="3335" y="2185"/>
                  </a:cubicBezTo>
                  <a:cubicBezTo>
                    <a:pt x="3272" y="1910"/>
                    <a:pt x="3290" y="1616"/>
                    <a:pt x="3390" y="1349"/>
                  </a:cubicBezTo>
                  <a:lnTo>
                    <a:pt x="2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66"/>
          <p:cNvGrpSpPr/>
          <p:nvPr/>
        </p:nvGrpSpPr>
        <p:grpSpPr>
          <a:xfrm>
            <a:off x="7439937" y="1886442"/>
            <a:ext cx="323880" cy="293576"/>
            <a:chOff x="2488433" y="2154567"/>
            <a:chExt cx="454760" cy="412210"/>
          </a:xfrm>
        </p:grpSpPr>
        <p:sp>
          <p:nvSpPr>
            <p:cNvPr id="1046" name="Google Shape;1046;p66"/>
            <p:cNvSpPr/>
            <p:nvPr/>
          </p:nvSpPr>
          <p:spPr>
            <a:xfrm>
              <a:off x="2488569" y="2534588"/>
              <a:ext cx="143452" cy="32134"/>
            </a:xfrm>
            <a:custGeom>
              <a:rect b="b" l="l" r="r" t="t"/>
              <a:pathLst>
                <a:path extrusionOk="0" h="1185" w="5290">
                  <a:moveTo>
                    <a:pt x="1" y="0"/>
                  </a:moveTo>
                  <a:lnTo>
                    <a:pt x="1" y="571"/>
                  </a:lnTo>
                  <a:cubicBezTo>
                    <a:pt x="1" y="909"/>
                    <a:pt x="276" y="1184"/>
                    <a:pt x="613" y="1184"/>
                  </a:cubicBezTo>
                  <a:lnTo>
                    <a:pt x="5289" y="1184"/>
                  </a:lnTo>
                  <a:cubicBezTo>
                    <a:pt x="5273" y="1114"/>
                    <a:pt x="5268" y="1040"/>
                    <a:pt x="5268" y="964"/>
                  </a:cubicBezTo>
                  <a:lnTo>
                    <a:pt x="5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6"/>
            <p:cNvSpPr/>
            <p:nvPr/>
          </p:nvSpPr>
          <p:spPr>
            <a:xfrm>
              <a:off x="2661604" y="2534642"/>
              <a:ext cx="108416" cy="32134"/>
            </a:xfrm>
            <a:custGeom>
              <a:rect b="b" l="l" r="r" t="t"/>
              <a:pathLst>
                <a:path extrusionOk="0" h="1185" w="3998">
                  <a:moveTo>
                    <a:pt x="0" y="1"/>
                  </a:moveTo>
                  <a:lnTo>
                    <a:pt x="0" y="968"/>
                  </a:lnTo>
                  <a:lnTo>
                    <a:pt x="3" y="968"/>
                  </a:lnTo>
                  <a:cubicBezTo>
                    <a:pt x="3" y="1080"/>
                    <a:pt x="90" y="1172"/>
                    <a:pt x="197" y="1185"/>
                  </a:cubicBezTo>
                  <a:lnTo>
                    <a:pt x="3804" y="1185"/>
                  </a:lnTo>
                  <a:cubicBezTo>
                    <a:pt x="3914" y="1172"/>
                    <a:pt x="3998" y="1078"/>
                    <a:pt x="3998" y="968"/>
                  </a:cubicBezTo>
                  <a:lnTo>
                    <a:pt x="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2799685" y="2534642"/>
              <a:ext cx="143452" cy="32134"/>
            </a:xfrm>
            <a:custGeom>
              <a:rect b="b" l="l" r="r" t="t"/>
              <a:pathLst>
                <a:path extrusionOk="0" h="1185" w="5290">
                  <a:moveTo>
                    <a:pt x="16" y="1"/>
                  </a:moveTo>
                  <a:lnTo>
                    <a:pt x="16" y="968"/>
                  </a:lnTo>
                  <a:lnTo>
                    <a:pt x="19" y="968"/>
                  </a:lnTo>
                  <a:cubicBezTo>
                    <a:pt x="19" y="1041"/>
                    <a:pt x="14" y="1114"/>
                    <a:pt x="1" y="1185"/>
                  </a:cubicBezTo>
                  <a:lnTo>
                    <a:pt x="4676" y="1185"/>
                  </a:lnTo>
                  <a:cubicBezTo>
                    <a:pt x="5014" y="1185"/>
                    <a:pt x="5289" y="910"/>
                    <a:pt x="5289" y="575"/>
                  </a:cubicBezTo>
                  <a:lnTo>
                    <a:pt x="5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6"/>
            <p:cNvSpPr/>
            <p:nvPr/>
          </p:nvSpPr>
          <p:spPr>
            <a:xfrm>
              <a:off x="2598231" y="2154567"/>
              <a:ext cx="235299" cy="235271"/>
            </a:xfrm>
            <a:custGeom>
              <a:rect b="b" l="l" r="r" t="t"/>
              <a:pathLst>
                <a:path extrusionOk="0" h="8676" w="8677">
                  <a:moveTo>
                    <a:pt x="5114" y="2130"/>
                  </a:moveTo>
                  <a:cubicBezTo>
                    <a:pt x="5386" y="2130"/>
                    <a:pt x="5606" y="2350"/>
                    <a:pt x="5606" y="2623"/>
                  </a:cubicBezTo>
                  <a:cubicBezTo>
                    <a:pt x="5606" y="2895"/>
                    <a:pt x="5386" y="3112"/>
                    <a:pt x="5114" y="3112"/>
                  </a:cubicBezTo>
                  <a:cubicBezTo>
                    <a:pt x="4606" y="3112"/>
                    <a:pt x="4168" y="3421"/>
                    <a:pt x="3977" y="3859"/>
                  </a:cubicBezTo>
                  <a:lnTo>
                    <a:pt x="5114" y="3859"/>
                  </a:lnTo>
                  <a:cubicBezTo>
                    <a:pt x="5766" y="3885"/>
                    <a:pt x="5766" y="4815"/>
                    <a:pt x="5114" y="4841"/>
                  </a:cubicBezTo>
                  <a:lnTo>
                    <a:pt x="3977" y="4841"/>
                  </a:lnTo>
                  <a:cubicBezTo>
                    <a:pt x="4168" y="5281"/>
                    <a:pt x="4606" y="5588"/>
                    <a:pt x="5114" y="5588"/>
                  </a:cubicBezTo>
                  <a:cubicBezTo>
                    <a:pt x="5386" y="5588"/>
                    <a:pt x="5606" y="5808"/>
                    <a:pt x="5606" y="6080"/>
                  </a:cubicBezTo>
                  <a:cubicBezTo>
                    <a:pt x="5606" y="6353"/>
                    <a:pt x="5386" y="6570"/>
                    <a:pt x="5114" y="6570"/>
                  </a:cubicBezTo>
                  <a:cubicBezTo>
                    <a:pt x="4061" y="6570"/>
                    <a:pt x="3173" y="5831"/>
                    <a:pt x="2950" y="4841"/>
                  </a:cubicBezTo>
                  <a:lnTo>
                    <a:pt x="2772" y="4841"/>
                  </a:lnTo>
                  <a:cubicBezTo>
                    <a:pt x="2123" y="4815"/>
                    <a:pt x="2123" y="3885"/>
                    <a:pt x="2772" y="3859"/>
                  </a:cubicBezTo>
                  <a:lnTo>
                    <a:pt x="2950" y="3859"/>
                  </a:lnTo>
                  <a:cubicBezTo>
                    <a:pt x="3176" y="2871"/>
                    <a:pt x="4061" y="2130"/>
                    <a:pt x="5114" y="2130"/>
                  </a:cubicBezTo>
                  <a:close/>
                  <a:moveTo>
                    <a:pt x="3846" y="1"/>
                  </a:moveTo>
                  <a:cubicBezTo>
                    <a:pt x="1829" y="226"/>
                    <a:pt x="226" y="1829"/>
                    <a:pt x="1" y="3846"/>
                  </a:cubicBezTo>
                  <a:lnTo>
                    <a:pt x="237" y="3846"/>
                  </a:lnTo>
                  <a:cubicBezTo>
                    <a:pt x="886" y="3872"/>
                    <a:pt x="886" y="4802"/>
                    <a:pt x="237" y="4828"/>
                  </a:cubicBezTo>
                  <a:lnTo>
                    <a:pt x="1" y="4828"/>
                  </a:lnTo>
                  <a:cubicBezTo>
                    <a:pt x="226" y="6845"/>
                    <a:pt x="1829" y="8451"/>
                    <a:pt x="3846" y="8676"/>
                  </a:cubicBezTo>
                  <a:lnTo>
                    <a:pt x="3846" y="8440"/>
                  </a:lnTo>
                  <a:cubicBezTo>
                    <a:pt x="3859" y="8114"/>
                    <a:pt x="4098" y="7951"/>
                    <a:pt x="4337" y="7951"/>
                  </a:cubicBezTo>
                  <a:cubicBezTo>
                    <a:pt x="4576" y="7951"/>
                    <a:pt x="4815" y="8114"/>
                    <a:pt x="4829" y="8440"/>
                  </a:cubicBezTo>
                  <a:lnTo>
                    <a:pt x="4829" y="8676"/>
                  </a:lnTo>
                  <a:cubicBezTo>
                    <a:pt x="6845" y="8451"/>
                    <a:pt x="8451" y="6845"/>
                    <a:pt x="8676" y="4828"/>
                  </a:cubicBezTo>
                  <a:lnTo>
                    <a:pt x="8441" y="4828"/>
                  </a:lnTo>
                  <a:cubicBezTo>
                    <a:pt x="7788" y="4802"/>
                    <a:pt x="7788" y="3872"/>
                    <a:pt x="8441" y="3846"/>
                  </a:cubicBezTo>
                  <a:lnTo>
                    <a:pt x="8676" y="3846"/>
                  </a:lnTo>
                  <a:cubicBezTo>
                    <a:pt x="8451" y="1829"/>
                    <a:pt x="6845" y="226"/>
                    <a:pt x="4829" y="1"/>
                  </a:cubicBezTo>
                  <a:lnTo>
                    <a:pt x="4829" y="236"/>
                  </a:lnTo>
                  <a:cubicBezTo>
                    <a:pt x="4815" y="561"/>
                    <a:pt x="4576" y="723"/>
                    <a:pt x="4337" y="723"/>
                  </a:cubicBezTo>
                  <a:cubicBezTo>
                    <a:pt x="4098" y="723"/>
                    <a:pt x="3859" y="561"/>
                    <a:pt x="3846" y="236"/>
                  </a:cubicBez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6"/>
            <p:cNvSpPr/>
            <p:nvPr/>
          </p:nvSpPr>
          <p:spPr>
            <a:xfrm>
              <a:off x="2488433" y="2195188"/>
              <a:ext cx="454760" cy="309302"/>
            </a:xfrm>
            <a:custGeom>
              <a:rect b="b" l="l" r="r" t="t"/>
              <a:pathLst>
                <a:path extrusionOk="0" h="11406" w="16770">
                  <a:moveTo>
                    <a:pt x="286" y="1"/>
                  </a:moveTo>
                  <a:cubicBezTo>
                    <a:pt x="129" y="1"/>
                    <a:pt x="0" y="129"/>
                    <a:pt x="0" y="286"/>
                  </a:cubicBezTo>
                  <a:lnTo>
                    <a:pt x="0" y="11406"/>
                  </a:lnTo>
                  <a:lnTo>
                    <a:pt x="16767" y="11406"/>
                  </a:lnTo>
                  <a:lnTo>
                    <a:pt x="16767" y="286"/>
                  </a:lnTo>
                  <a:cubicBezTo>
                    <a:pt x="16770" y="127"/>
                    <a:pt x="16641" y="1"/>
                    <a:pt x="16487" y="1"/>
                  </a:cubicBezTo>
                  <a:lnTo>
                    <a:pt x="12919" y="1"/>
                  </a:lnTo>
                  <a:cubicBezTo>
                    <a:pt x="15148" y="3461"/>
                    <a:pt x="12577" y="8189"/>
                    <a:pt x="8446" y="8189"/>
                  </a:cubicBezTo>
                  <a:cubicBezTo>
                    <a:pt x="8426" y="8189"/>
                    <a:pt x="8407" y="8189"/>
                    <a:pt x="8388" y="8189"/>
                  </a:cubicBezTo>
                  <a:cubicBezTo>
                    <a:pt x="8371" y="8189"/>
                    <a:pt x="8354" y="8189"/>
                    <a:pt x="8336" y="8189"/>
                  </a:cubicBezTo>
                  <a:cubicBezTo>
                    <a:pt x="4204" y="8189"/>
                    <a:pt x="1626" y="3460"/>
                    <a:pt x="3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6"/>
          <p:cNvGrpSpPr/>
          <p:nvPr/>
        </p:nvGrpSpPr>
        <p:grpSpPr>
          <a:xfrm>
            <a:off x="1505564" y="1871291"/>
            <a:ext cx="323801" cy="323878"/>
            <a:chOff x="1746071" y="2754292"/>
            <a:chExt cx="454648" cy="454757"/>
          </a:xfrm>
        </p:grpSpPr>
        <p:sp>
          <p:nvSpPr>
            <p:cNvPr id="1052" name="Google Shape;1052;p66"/>
            <p:cNvSpPr/>
            <p:nvPr/>
          </p:nvSpPr>
          <p:spPr>
            <a:xfrm>
              <a:off x="1873793"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6"/>
            <p:cNvSpPr/>
            <p:nvPr/>
          </p:nvSpPr>
          <p:spPr>
            <a:xfrm>
              <a:off x="1873793"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6"/>
            <p:cNvSpPr/>
            <p:nvPr/>
          </p:nvSpPr>
          <p:spPr>
            <a:xfrm>
              <a:off x="1873793"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6"/>
            <p:cNvSpPr/>
            <p:nvPr/>
          </p:nvSpPr>
          <p:spPr>
            <a:xfrm>
              <a:off x="1873793"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6"/>
            <p:cNvSpPr/>
            <p:nvPr/>
          </p:nvSpPr>
          <p:spPr>
            <a:xfrm>
              <a:off x="1816766" y="2993168"/>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6"/>
            <p:cNvSpPr/>
            <p:nvPr/>
          </p:nvSpPr>
          <p:spPr>
            <a:xfrm>
              <a:off x="1816766" y="2935408"/>
              <a:ext cx="28772" cy="29450"/>
            </a:xfrm>
            <a:custGeom>
              <a:rect b="b" l="l" r="r" t="t"/>
              <a:pathLst>
                <a:path extrusionOk="0" h="1086" w="1061">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6"/>
            <p:cNvSpPr/>
            <p:nvPr/>
          </p:nvSpPr>
          <p:spPr>
            <a:xfrm>
              <a:off x="1816766" y="3050846"/>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6"/>
            <p:cNvSpPr/>
            <p:nvPr/>
          </p:nvSpPr>
          <p:spPr>
            <a:xfrm>
              <a:off x="1816766" y="3108660"/>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6"/>
            <p:cNvSpPr/>
            <p:nvPr/>
          </p:nvSpPr>
          <p:spPr>
            <a:xfrm>
              <a:off x="1930902"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1816766" y="2825176"/>
              <a:ext cx="198907" cy="82003"/>
            </a:xfrm>
            <a:custGeom>
              <a:rect b="b" l="l" r="r" t="t"/>
              <a:pathLst>
                <a:path extrusionOk="0" h="3024" w="7335">
                  <a:moveTo>
                    <a:pt x="0" y="0"/>
                  </a:moveTo>
                  <a:lnTo>
                    <a:pt x="0" y="3023"/>
                  </a:lnTo>
                  <a:lnTo>
                    <a:pt x="7334" y="3023"/>
                  </a:lnTo>
                  <a:lnTo>
                    <a:pt x="7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1987876" y="2993168"/>
              <a:ext cx="27795" cy="29422"/>
            </a:xfrm>
            <a:custGeom>
              <a:rect b="b" l="l" r="r" t="t"/>
              <a:pathLst>
                <a:path extrusionOk="0" h="1085" w="1025">
                  <a:moveTo>
                    <a:pt x="0" y="0"/>
                  </a:moveTo>
                  <a:lnTo>
                    <a:pt x="0" y="1085"/>
                  </a:lnTo>
                  <a:lnTo>
                    <a:pt x="1024" y="1085"/>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6"/>
            <p:cNvSpPr/>
            <p:nvPr/>
          </p:nvSpPr>
          <p:spPr>
            <a:xfrm>
              <a:off x="1987876" y="2935408"/>
              <a:ext cx="27795" cy="29450"/>
            </a:xfrm>
            <a:custGeom>
              <a:rect b="b" l="l" r="r" t="t"/>
              <a:pathLst>
                <a:path extrusionOk="0" h="1086" w="1025">
                  <a:moveTo>
                    <a:pt x="0" y="1"/>
                  </a:moveTo>
                  <a:lnTo>
                    <a:pt x="0" y="1085"/>
                  </a:lnTo>
                  <a:lnTo>
                    <a:pt x="1024" y="1085"/>
                  </a:ln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6"/>
            <p:cNvSpPr/>
            <p:nvPr/>
          </p:nvSpPr>
          <p:spPr>
            <a:xfrm>
              <a:off x="1746071" y="2754292"/>
              <a:ext cx="339701" cy="454625"/>
            </a:xfrm>
            <a:custGeom>
              <a:rect b="b" l="l" r="r" t="t"/>
              <a:pathLst>
                <a:path extrusionOk="0" h="16765" w="12527">
                  <a:moveTo>
                    <a:pt x="10465" y="1572"/>
                  </a:moveTo>
                  <a:cubicBezTo>
                    <a:pt x="10753" y="1572"/>
                    <a:pt x="10987" y="1805"/>
                    <a:pt x="10987" y="2093"/>
                  </a:cubicBezTo>
                  <a:lnTo>
                    <a:pt x="10987" y="14677"/>
                  </a:lnTo>
                  <a:cubicBezTo>
                    <a:pt x="10987" y="14965"/>
                    <a:pt x="10753" y="15198"/>
                    <a:pt x="10465" y="15198"/>
                  </a:cubicBezTo>
                  <a:lnTo>
                    <a:pt x="2086" y="15198"/>
                  </a:lnTo>
                  <a:cubicBezTo>
                    <a:pt x="1800" y="15198"/>
                    <a:pt x="1567" y="14965"/>
                    <a:pt x="1567" y="14677"/>
                  </a:cubicBezTo>
                  <a:lnTo>
                    <a:pt x="1567" y="2093"/>
                  </a:lnTo>
                  <a:cubicBezTo>
                    <a:pt x="1567" y="1805"/>
                    <a:pt x="1798" y="1572"/>
                    <a:pt x="2086" y="1572"/>
                  </a:cubicBezTo>
                  <a:close/>
                  <a:moveTo>
                    <a:pt x="509" y="0"/>
                  </a:moveTo>
                  <a:cubicBezTo>
                    <a:pt x="229" y="0"/>
                    <a:pt x="1" y="228"/>
                    <a:pt x="1" y="508"/>
                  </a:cubicBezTo>
                  <a:lnTo>
                    <a:pt x="1" y="16259"/>
                  </a:lnTo>
                  <a:cubicBezTo>
                    <a:pt x="1" y="16539"/>
                    <a:pt x="229" y="16764"/>
                    <a:pt x="509" y="16764"/>
                  </a:cubicBezTo>
                  <a:lnTo>
                    <a:pt x="12019" y="16764"/>
                  </a:lnTo>
                  <a:cubicBezTo>
                    <a:pt x="12299" y="16764"/>
                    <a:pt x="12527" y="16539"/>
                    <a:pt x="12527" y="16259"/>
                  </a:cubicBezTo>
                  <a:lnTo>
                    <a:pt x="12527" y="508"/>
                  </a:lnTo>
                  <a:cubicBezTo>
                    <a:pt x="12527" y="231"/>
                    <a:pt x="12299" y="0"/>
                    <a:pt x="120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1930902"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1930902"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6"/>
            <p:cNvSpPr/>
            <p:nvPr/>
          </p:nvSpPr>
          <p:spPr>
            <a:xfrm>
              <a:off x="1987876" y="3050846"/>
              <a:ext cx="27795" cy="87237"/>
            </a:xfrm>
            <a:custGeom>
              <a:rect b="b" l="l" r="r" t="t"/>
              <a:pathLst>
                <a:path extrusionOk="0" h="3217" w="1025">
                  <a:moveTo>
                    <a:pt x="0" y="0"/>
                  </a:moveTo>
                  <a:lnTo>
                    <a:pt x="0" y="3217"/>
                  </a:lnTo>
                  <a:lnTo>
                    <a:pt x="1024" y="3217"/>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6"/>
            <p:cNvSpPr/>
            <p:nvPr/>
          </p:nvSpPr>
          <p:spPr>
            <a:xfrm>
              <a:off x="1930902"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6"/>
            <p:cNvSpPr/>
            <p:nvPr/>
          </p:nvSpPr>
          <p:spPr>
            <a:xfrm>
              <a:off x="2137454" y="2754455"/>
              <a:ext cx="63265" cy="100714"/>
            </a:xfrm>
            <a:custGeom>
              <a:rect b="b" l="l" r="r" t="t"/>
              <a:pathLst>
                <a:path extrusionOk="0" h="3714" w="2333">
                  <a:moveTo>
                    <a:pt x="1165" y="0"/>
                  </a:moveTo>
                  <a:cubicBezTo>
                    <a:pt x="922" y="0"/>
                    <a:pt x="679" y="171"/>
                    <a:pt x="666" y="513"/>
                  </a:cubicBezTo>
                  <a:lnTo>
                    <a:pt x="666" y="1487"/>
                  </a:lnTo>
                  <a:lnTo>
                    <a:pt x="268" y="1487"/>
                  </a:lnTo>
                  <a:cubicBezTo>
                    <a:pt x="119" y="1487"/>
                    <a:pt x="1" y="1613"/>
                    <a:pt x="1" y="1762"/>
                  </a:cubicBezTo>
                  <a:lnTo>
                    <a:pt x="1" y="3714"/>
                  </a:lnTo>
                  <a:lnTo>
                    <a:pt x="2332" y="3714"/>
                  </a:lnTo>
                  <a:lnTo>
                    <a:pt x="2332" y="1762"/>
                  </a:lnTo>
                  <a:cubicBezTo>
                    <a:pt x="2332" y="1613"/>
                    <a:pt x="2212" y="1487"/>
                    <a:pt x="2065" y="1487"/>
                  </a:cubicBezTo>
                  <a:lnTo>
                    <a:pt x="1664" y="1487"/>
                  </a:lnTo>
                  <a:lnTo>
                    <a:pt x="1664" y="513"/>
                  </a:lnTo>
                  <a:cubicBezTo>
                    <a:pt x="1651" y="171"/>
                    <a:pt x="1408" y="0"/>
                    <a:pt x="1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6"/>
            <p:cNvSpPr/>
            <p:nvPr/>
          </p:nvSpPr>
          <p:spPr>
            <a:xfrm>
              <a:off x="2137454" y="2883126"/>
              <a:ext cx="63265" cy="197144"/>
            </a:xfrm>
            <a:custGeom>
              <a:rect b="b" l="l" r="r" t="t"/>
              <a:pathLst>
                <a:path extrusionOk="0" h="7270" w="2333">
                  <a:moveTo>
                    <a:pt x="1" y="1"/>
                  </a:moveTo>
                  <a:lnTo>
                    <a:pt x="1" y="7270"/>
                  </a:lnTo>
                  <a:lnTo>
                    <a:pt x="2332" y="7270"/>
                  </a:ln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6"/>
            <p:cNvSpPr/>
            <p:nvPr/>
          </p:nvSpPr>
          <p:spPr>
            <a:xfrm>
              <a:off x="2137454" y="3108308"/>
              <a:ext cx="63265" cy="100742"/>
            </a:xfrm>
            <a:custGeom>
              <a:rect b="b" l="l" r="r" t="t"/>
              <a:pathLst>
                <a:path extrusionOk="0" h="3715" w="2333">
                  <a:moveTo>
                    <a:pt x="1" y="0"/>
                  </a:moveTo>
                  <a:lnTo>
                    <a:pt x="1" y="1101"/>
                  </a:lnTo>
                  <a:cubicBezTo>
                    <a:pt x="1" y="1674"/>
                    <a:pt x="153" y="2240"/>
                    <a:pt x="438" y="2735"/>
                  </a:cubicBezTo>
                  <a:lnTo>
                    <a:pt x="925" y="3578"/>
                  </a:lnTo>
                  <a:cubicBezTo>
                    <a:pt x="975" y="3662"/>
                    <a:pt x="1059" y="3715"/>
                    <a:pt x="1151" y="3715"/>
                  </a:cubicBezTo>
                  <a:lnTo>
                    <a:pt x="1153" y="3715"/>
                  </a:lnTo>
                  <a:cubicBezTo>
                    <a:pt x="1245" y="3715"/>
                    <a:pt x="1334" y="3665"/>
                    <a:pt x="1381" y="3584"/>
                  </a:cubicBezTo>
                  <a:lnTo>
                    <a:pt x="1874" y="2751"/>
                  </a:lnTo>
                  <a:cubicBezTo>
                    <a:pt x="2175" y="2248"/>
                    <a:pt x="2332" y="1666"/>
                    <a:pt x="2332" y="1077"/>
                  </a:cubicBez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66"/>
          <p:cNvGrpSpPr/>
          <p:nvPr/>
        </p:nvGrpSpPr>
        <p:grpSpPr>
          <a:xfrm>
            <a:off x="7437910" y="3739714"/>
            <a:ext cx="327934" cy="323820"/>
            <a:chOff x="1742871" y="2133361"/>
            <a:chExt cx="460452" cy="454676"/>
          </a:xfrm>
        </p:grpSpPr>
        <p:sp>
          <p:nvSpPr>
            <p:cNvPr id="1073" name="Google Shape;1073;p66"/>
            <p:cNvSpPr/>
            <p:nvPr/>
          </p:nvSpPr>
          <p:spPr>
            <a:xfrm>
              <a:off x="1983618" y="2159610"/>
              <a:ext cx="190582" cy="190528"/>
            </a:xfrm>
            <a:custGeom>
              <a:rect b="b" l="l" r="r" t="t"/>
              <a:pathLst>
                <a:path extrusionOk="0" h="7026" w="7028">
                  <a:moveTo>
                    <a:pt x="4597" y="0"/>
                  </a:moveTo>
                  <a:lnTo>
                    <a:pt x="4317" y="281"/>
                  </a:lnTo>
                  <a:cubicBezTo>
                    <a:pt x="3893" y="705"/>
                    <a:pt x="3735" y="1297"/>
                    <a:pt x="3848" y="1845"/>
                  </a:cubicBezTo>
                  <a:lnTo>
                    <a:pt x="3748" y="1745"/>
                  </a:lnTo>
                  <a:cubicBezTo>
                    <a:pt x="3424" y="1419"/>
                    <a:pt x="2997" y="1256"/>
                    <a:pt x="2569" y="1256"/>
                  </a:cubicBezTo>
                  <a:cubicBezTo>
                    <a:pt x="2142" y="1256"/>
                    <a:pt x="1714" y="1419"/>
                    <a:pt x="1388" y="1745"/>
                  </a:cubicBezTo>
                  <a:lnTo>
                    <a:pt x="0" y="3133"/>
                  </a:lnTo>
                  <a:lnTo>
                    <a:pt x="786" y="3917"/>
                  </a:lnTo>
                  <a:cubicBezTo>
                    <a:pt x="1100" y="3614"/>
                    <a:pt x="1507" y="3464"/>
                    <a:pt x="1915" y="3464"/>
                  </a:cubicBezTo>
                  <a:cubicBezTo>
                    <a:pt x="2337" y="3464"/>
                    <a:pt x="2762" y="3625"/>
                    <a:pt x="3086" y="3948"/>
                  </a:cubicBezTo>
                  <a:cubicBezTo>
                    <a:pt x="3395" y="4260"/>
                    <a:pt x="3565" y="4668"/>
                    <a:pt x="3570" y="5108"/>
                  </a:cubicBezTo>
                  <a:cubicBezTo>
                    <a:pt x="3573" y="5538"/>
                    <a:pt x="3413" y="5944"/>
                    <a:pt x="3115" y="6248"/>
                  </a:cubicBezTo>
                  <a:lnTo>
                    <a:pt x="3893" y="7026"/>
                  </a:lnTo>
                  <a:lnTo>
                    <a:pt x="5281" y="5637"/>
                  </a:lnTo>
                  <a:cubicBezTo>
                    <a:pt x="5933" y="4988"/>
                    <a:pt x="5933" y="3930"/>
                    <a:pt x="5281" y="3277"/>
                  </a:cubicBezTo>
                  <a:lnTo>
                    <a:pt x="5184" y="3180"/>
                  </a:lnTo>
                  <a:lnTo>
                    <a:pt x="5184" y="3180"/>
                  </a:lnTo>
                  <a:cubicBezTo>
                    <a:pt x="5298" y="3203"/>
                    <a:pt x="5413" y="3215"/>
                    <a:pt x="5528" y="3215"/>
                  </a:cubicBezTo>
                  <a:cubicBezTo>
                    <a:pt x="5969" y="3215"/>
                    <a:pt x="6409" y="3048"/>
                    <a:pt x="6745" y="2712"/>
                  </a:cubicBezTo>
                  <a:lnTo>
                    <a:pt x="7028" y="2429"/>
                  </a:lnTo>
                  <a:lnTo>
                    <a:pt x="4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1889494" y="2277110"/>
              <a:ext cx="169078" cy="166718"/>
            </a:xfrm>
            <a:custGeom>
              <a:rect b="b" l="l" r="r" t="t"/>
              <a:pathLst>
                <a:path extrusionOk="0" h="6148" w="6235">
                  <a:moveTo>
                    <a:pt x="3092" y="1"/>
                  </a:moveTo>
                  <a:cubicBezTo>
                    <a:pt x="3049" y="1"/>
                    <a:pt x="3005" y="17"/>
                    <a:pt x="2971" y="50"/>
                  </a:cubicBezTo>
                  <a:lnTo>
                    <a:pt x="2227" y="794"/>
                  </a:lnTo>
                  <a:cubicBezTo>
                    <a:pt x="2125" y="895"/>
                    <a:pt x="1991" y="950"/>
                    <a:pt x="1853" y="950"/>
                  </a:cubicBezTo>
                  <a:cubicBezTo>
                    <a:pt x="1802" y="950"/>
                    <a:pt x="1751" y="943"/>
                    <a:pt x="1700" y="927"/>
                  </a:cubicBezTo>
                  <a:cubicBezTo>
                    <a:pt x="1512" y="872"/>
                    <a:pt x="1373" y="718"/>
                    <a:pt x="1328" y="529"/>
                  </a:cubicBezTo>
                  <a:cubicBezTo>
                    <a:pt x="1279" y="266"/>
                    <a:pt x="1028" y="58"/>
                    <a:pt x="760" y="58"/>
                  </a:cubicBezTo>
                  <a:cubicBezTo>
                    <a:pt x="758" y="58"/>
                    <a:pt x="756" y="58"/>
                    <a:pt x="755" y="58"/>
                  </a:cubicBezTo>
                  <a:lnTo>
                    <a:pt x="749" y="58"/>
                  </a:lnTo>
                  <a:cubicBezTo>
                    <a:pt x="600" y="58"/>
                    <a:pt x="459" y="115"/>
                    <a:pt x="354" y="220"/>
                  </a:cubicBezTo>
                  <a:cubicBezTo>
                    <a:pt x="131" y="443"/>
                    <a:pt x="139" y="807"/>
                    <a:pt x="364" y="1037"/>
                  </a:cubicBezTo>
                  <a:cubicBezTo>
                    <a:pt x="443" y="1116"/>
                    <a:pt x="545" y="1171"/>
                    <a:pt x="653" y="1197"/>
                  </a:cubicBezTo>
                  <a:cubicBezTo>
                    <a:pt x="784" y="1226"/>
                    <a:pt x="904" y="1294"/>
                    <a:pt x="983" y="1404"/>
                  </a:cubicBezTo>
                  <a:cubicBezTo>
                    <a:pt x="1142" y="1627"/>
                    <a:pt x="1111" y="1915"/>
                    <a:pt x="930" y="2098"/>
                  </a:cubicBezTo>
                  <a:lnTo>
                    <a:pt x="79" y="2949"/>
                  </a:lnTo>
                  <a:cubicBezTo>
                    <a:pt x="13" y="3015"/>
                    <a:pt x="13" y="3122"/>
                    <a:pt x="79" y="3190"/>
                  </a:cubicBezTo>
                  <a:lnTo>
                    <a:pt x="938" y="4050"/>
                  </a:lnTo>
                  <a:cubicBezTo>
                    <a:pt x="1056" y="4167"/>
                    <a:pt x="1116" y="4330"/>
                    <a:pt x="1098" y="4495"/>
                  </a:cubicBezTo>
                  <a:cubicBezTo>
                    <a:pt x="1064" y="4759"/>
                    <a:pt x="849" y="4953"/>
                    <a:pt x="592" y="4966"/>
                  </a:cubicBezTo>
                  <a:cubicBezTo>
                    <a:pt x="454" y="4972"/>
                    <a:pt x="323" y="5032"/>
                    <a:pt x="223" y="5129"/>
                  </a:cubicBezTo>
                  <a:cubicBezTo>
                    <a:pt x="0" y="5351"/>
                    <a:pt x="8" y="5716"/>
                    <a:pt x="233" y="5943"/>
                  </a:cubicBezTo>
                  <a:cubicBezTo>
                    <a:pt x="349" y="6060"/>
                    <a:pt x="500" y="6119"/>
                    <a:pt x="649" y="6119"/>
                  </a:cubicBezTo>
                  <a:cubicBezTo>
                    <a:pt x="794" y="6119"/>
                    <a:pt x="938" y="6064"/>
                    <a:pt x="1048" y="5954"/>
                  </a:cubicBezTo>
                  <a:cubicBezTo>
                    <a:pt x="1148" y="5857"/>
                    <a:pt x="1205" y="5726"/>
                    <a:pt x="1213" y="5585"/>
                  </a:cubicBezTo>
                  <a:cubicBezTo>
                    <a:pt x="1221" y="5375"/>
                    <a:pt x="1357" y="5189"/>
                    <a:pt x="1554" y="5113"/>
                  </a:cubicBezTo>
                  <a:cubicBezTo>
                    <a:pt x="1614" y="5089"/>
                    <a:pt x="1679" y="5077"/>
                    <a:pt x="1743" y="5077"/>
                  </a:cubicBezTo>
                  <a:cubicBezTo>
                    <a:pt x="1881" y="5077"/>
                    <a:pt x="2019" y="5132"/>
                    <a:pt x="2119" y="5234"/>
                  </a:cubicBezTo>
                  <a:lnTo>
                    <a:pt x="2984" y="6098"/>
                  </a:lnTo>
                  <a:cubicBezTo>
                    <a:pt x="3017" y="6131"/>
                    <a:pt x="3060" y="6147"/>
                    <a:pt x="3103" y="6147"/>
                  </a:cubicBezTo>
                  <a:cubicBezTo>
                    <a:pt x="3147" y="6147"/>
                    <a:pt x="3191" y="6131"/>
                    <a:pt x="3225" y="6098"/>
                  </a:cubicBezTo>
                  <a:lnTo>
                    <a:pt x="4050" y="5273"/>
                  </a:lnTo>
                  <a:cubicBezTo>
                    <a:pt x="4147" y="5179"/>
                    <a:pt x="4273" y="5116"/>
                    <a:pt x="4411" y="5110"/>
                  </a:cubicBezTo>
                  <a:cubicBezTo>
                    <a:pt x="4419" y="5110"/>
                    <a:pt x="4427" y="5110"/>
                    <a:pt x="4434" y="5110"/>
                  </a:cubicBezTo>
                  <a:cubicBezTo>
                    <a:pt x="4686" y="5110"/>
                    <a:pt x="4890" y="5280"/>
                    <a:pt x="4951" y="5509"/>
                  </a:cubicBezTo>
                  <a:cubicBezTo>
                    <a:pt x="5017" y="5786"/>
                    <a:pt x="5276" y="5956"/>
                    <a:pt x="5533" y="5956"/>
                  </a:cubicBezTo>
                  <a:cubicBezTo>
                    <a:pt x="5674" y="5956"/>
                    <a:pt x="5815" y="5905"/>
                    <a:pt x="5923" y="5794"/>
                  </a:cubicBezTo>
                  <a:cubicBezTo>
                    <a:pt x="6235" y="5490"/>
                    <a:pt x="6072" y="4932"/>
                    <a:pt x="5648" y="4825"/>
                  </a:cubicBezTo>
                  <a:cubicBezTo>
                    <a:pt x="5239" y="4731"/>
                    <a:pt x="5108" y="4212"/>
                    <a:pt x="5396" y="3932"/>
                  </a:cubicBezTo>
                  <a:lnTo>
                    <a:pt x="6119" y="3206"/>
                  </a:lnTo>
                  <a:cubicBezTo>
                    <a:pt x="6190" y="3130"/>
                    <a:pt x="6190" y="3020"/>
                    <a:pt x="6125" y="2955"/>
                  </a:cubicBezTo>
                  <a:lnTo>
                    <a:pt x="5381" y="2213"/>
                  </a:lnTo>
                  <a:cubicBezTo>
                    <a:pt x="5286" y="2116"/>
                    <a:pt x="5223" y="1993"/>
                    <a:pt x="5216" y="1860"/>
                  </a:cubicBezTo>
                  <a:cubicBezTo>
                    <a:pt x="5203" y="1611"/>
                    <a:pt x="5360" y="1396"/>
                    <a:pt x="5582" y="1325"/>
                  </a:cubicBezTo>
                  <a:cubicBezTo>
                    <a:pt x="5818" y="1257"/>
                    <a:pt x="5983" y="1027"/>
                    <a:pt x="5975" y="783"/>
                  </a:cubicBezTo>
                  <a:cubicBezTo>
                    <a:pt x="5975" y="631"/>
                    <a:pt x="5915" y="485"/>
                    <a:pt x="5802" y="372"/>
                  </a:cubicBezTo>
                  <a:cubicBezTo>
                    <a:pt x="5687" y="256"/>
                    <a:pt x="5535" y="198"/>
                    <a:pt x="5385" y="198"/>
                  </a:cubicBezTo>
                  <a:cubicBezTo>
                    <a:pt x="5181" y="198"/>
                    <a:pt x="4979" y="305"/>
                    <a:pt x="4872" y="519"/>
                  </a:cubicBezTo>
                  <a:cubicBezTo>
                    <a:pt x="4862" y="540"/>
                    <a:pt x="4857" y="563"/>
                    <a:pt x="4849" y="581"/>
                  </a:cubicBezTo>
                  <a:cubicBezTo>
                    <a:pt x="4794" y="762"/>
                    <a:pt x="4650" y="898"/>
                    <a:pt x="4466" y="943"/>
                  </a:cubicBezTo>
                  <a:cubicBezTo>
                    <a:pt x="4426" y="952"/>
                    <a:pt x="4384" y="957"/>
                    <a:pt x="4343" y="957"/>
                  </a:cubicBezTo>
                  <a:cubicBezTo>
                    <a:pt x="4203" y="957"/>
                    <a:pt x="4067" y="903"/>
                    <a:pt x="3964" y="802"/>
                  </a:cubicBezTo>
                  <a:lnTo>
                    <a:pt x="3212" y="50"/>
                  </a:lnTo>
                  <a:cubicBezTo>
                    <a:pt x="3179" y="17"/>
                    <a:pt x="3136" y="1"/>
                    <a:pt x="3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1762477" y="2172464"/>
              <a:ext cx="200832" cy="177403"/>
            </a:xfrm>
            <a:custGeom>
              <a:rect b="b" l="l" r="r" t="t"/>
              <a:pathLst>
                <a:path extrusionOk="0" h="6542" w="7406">
                  <a:moveTo>
                    <a:pt x="3249" y="1"/>
                  </a:moveTo>
                  <a:cubicBezTo>
                    <a:pt x="3210" y="37"/>
                    <a:pt x="3168" y="66"/>
                    <a:pt x="3118" y="90"/>
                  </a:cubicBezTo>
                  <a:lnTo>
                    <a:pt x="1" y="1577"/>
                  </a:lnTo>
                  <a:lnTo>
                    <a:pt x="648" y="2224"/>
                  </a:lnTo>
                  <a:cubicBezTo>
                    <a:pt x="982" y="2559"/>
                    <a:pt x="1420" y="2726"/>
                    <a:pt x="1860" y="2726"/>
                  </a:cubicBezTo>
                  <a:cubicBezTo>
                    <a:pt x="1988" y="2726"/>
                    <a:pt x="2117" y="2711"/>
                    <a:pt x="2243" y="2683"/>
                  </a:cubicBezTo>
                  <a:lnTo>
                    <a:pt x="2243" y="2683"/>
                  </a:lnTo>
                  <a:lnTo>
                    <a:pt x="2130" y="2793"/>
                  </a:lnTo>
                  <a:cubicBezTo>
                    <a:pt x="1478" y="3445"/>
                    <a:pt x="1478" y="4503"/>
                    <a:pt x="2130" y="5153"/>
                  </a:cubicBezTo>
                  <a:lnTo>
                    <a:pt x="3519" y="6541"/>
                  </a:lnTo>
                  <a:lnTo>
                    <a:pt x="4365" y="5698"/>
                  </a:lnTo>
                  <a:lnTo>
                    <a:pt x="4305" y="5638"/>
                  </a:lnTo>
                  <a:cubicBezTo>
                    <a:pt x="3276" y="4615"/>
                    <a:pt x="3995" y="2843"/>
                    <a:pt x="5439" y="2843"/>
                  </a:cubicBezTo>
                  <a:cubicBezTo>
                    <a:pt x="5444" y="2843"/>
                    <a:pt x="5449" y="2843"/>
                    <a:pt x="5454" y="2843"/>
                  </a:cubicBezTo>
                  <a:cubicBezTo>
                    <a:pt x="5889" y="2845"/>
                    <a:pt x="6303" y="3018"/>
                    <a:pt x="6612" y="3327"/>
                  </a:cubicBezTo>
                  <a:lnTo>
                    <a:pt x="6672" y="3385"/>
                  </a:lnTo>
                  <a:lnTo>
                    <a:pt x="7406" y="2651"/>
                  </a:lnTo>
                  <a:lnTo>
                    <a:pt x="6018" y="1263"/>
                  </a:lnTo>
                  <a:cubicBezTo>
                    <a:pt x="5692" y="938"/>
                    <a:pt x="5264" y="776"/>
                    <a:pt x="4837" y="776"/>
                  </a:cubicBezTo>
                  <a:cubicBezTo>
                    <a:pt x="4409" y="776"/>
                    <a:pt x="3982" y="938"/>
                    <a:pt x="3658" y="1263"/>
                  </a:cubicBezTo>
                  <a:lnTo>
                    <a:pt x="3534" y="1386"/>
                  </a:lnTo>
                  <a:cubicBezTo>
                    <a:pt x="3644" y="917"/>
                    <a:pt x="3548" y="409"/>
                    <a:pt x="3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6"/>
            <p:cNvSpPr/>
            <p:nvPr/>
          </p:nvSpPr>
          <p:spPr>
            <a:xfrm>
              <a:off x="2129075" y="2133686"/>
              <a:ext cx="74248" cy="70994"/>
            </a:xfrm>
            <a:custGeom>
              <a:rect b="b" l="l" r="r" t="t"/>
              <a:pathLst>
                <a:path extrusionOk="0" h="2618" w="2738">
                  <a:moveTo>
                    <a:pt x="723" y="0"/>
                  </a:moveTo>
                  <a:cubicBezTo>
                    <a:pt x="471" y="0"/>
                    <a:pt x="218" y="73"/>
                    <a:pt x="1" y="220"/>
                  </a:cubicBezTo>
                  <a:lnTo>
                    <a:pt x="2397" y="2617"/>
                  </a:lnTo>
                  <a:cubicBezTo>
                    <a:pt x="2738" y="2112"/>
                    <a:pt x="2686" y="1420"/>
                    <a:pt x="2235" y="972"/>
                  </a:cubicBezTo>
                  <a:lnTo>
                    <a:pt x="1643" y="380"/>
                  </a:lnTo>
                  <a:cubicBezTo>
                    <a:pt x="1390" y="127"/>
                    <a:pt x="1057"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1983971" y="2370583"/>
              <a:ext cx="201673" cy="190446"/>
            </a:xfrm>
            <a:custGeom>
              <a:rect b="b" l="l" r="r" t="t"/>
              <a:pathLst>
                <a:path extrusionOk="0" h="7023" w="7437">
                  <a:moveTo>
                    <a:pt x="3885" y="0"/>
                  </a:moveTo>
                  <a:lnTo>
                    <a:pt x="3151" y="734"/>
                  </a:lnTo>
                  <a:lnTo>
                    <a:pt x="3180" y="762"/>
                  </a:lnTo>
                  <a:cubicBezTo>
                    <a:pt x="3822" y="1404"/>
                    <a:pt x="3827" y="2447"/>
                    <a:pt x="3191" y="3083"/>
                  </a:cubicBezTo>
                  <a:cubicBezTo>
                    <a:pt x="2875" y="3400"/>
                    <a:pt x="2459" y="3558"/>
                    <a:pt x="2041" y="3558"/>
                  </a:cubicBezTo>
                  <a:cubicBezTo>
                    <a:pt x="1604" y="3558"/>
                    <a:pt x="1165" y="3385"/>
                    <a:pt x="841" y="3041"/>
                  </a:cubicBezTo>
                  <a:lnTo>
                    <a:pt x="0" y="3882"/>
                  </a:lnTo>
                  <a:lnTo>
                    <a:pt x="1443" y="5328"/>
                  </a:lnTo>
                  <a:cubicBezTo>
                    <a:pt x="1770" y="5653"/>
                    <a:pt x="2197" y="5815"/>
                    <a:pt x="2625" y="5815"/>
                  </a:cubicBezTo>
                  <a:cubicBezTo>
                    <a:pt x="3052" y="5815"/>
                    <a:pt x="3479" y="5653"/>
                    <a:pt x="3804" y="5328"/>
                  </a:cubicBezTo>
                  <a:lnTo>
                    <a:pt x="3838" y="5294"/>
                  </a:lnTo>
                  <a:lnTo>
                    <a:pt x="3838" y="5294"/>
                  </a:lnTo>
                  <a:cubicBezTo>
                    <a:pt x="3770" y="5807"/>
                    <a:pt x="3929" y="6350"/>
                    <a:pt x="4325" y="6742"/>
                  </a:cubicBezTo>
                  <a:lnTo>
                    <a:pt x="4608" y="7023"/>
                  </a:lnTo>
                  <a:cubicBezTo>
                    <a:pt x="4846" y="6598"/>
                    <a:pt x="5566" y="5642"/>
                    <a:pt x="7437" y="5001"/>
                  </a:cubicBezTo>
                  <a:lnTo>
                    <a:pt x="6753" y="4314"/>
                  </a:lnTo>
                  <a:cubicBezTo>
                    <a:pt x="6414" y="3978"/>
                    <a:pt x="5975" y="3812"/>
                    <a:pt x="5535" y="3812"/>
                  </a:cubicBezTo>
                  <a:cubicBezTo>
                    <a:pt x="5458" y="3812"/>
                    <a:pt x="5381" y="3817"/>
                    <a:pt x="5304" y="3827"/>
                  </a:cubicBezTo>
                  <a:lnTo>
                    <a:pt x="5328" y="3804"/>
                  </a:lnTo>
                  <a:cubicBezTo>
                    <a:pt x="5980" y="3154"/>
                    <a:pt x="5980" y="2096"/>
                    <a:pt x="5328" y="1443"/>
                  </a:cubicBezTo>
                  <a:lnTo>
                    <a:pt x="3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1771860" y="2370366"/>
              <a:ext cx="191829" cy="191802"/>
            </a:xfrm>
            <a:custGeom>
              <a:rect b="b" l="l" r="r" t="t"/>
              <a:pathLst>
                <a:path extrusionOk="0" h="7073" w="7074">
                  <a:moveTo>
                    <a:pt x="3173" y="0"/>
                  </a:moveTo>
                  <a:lnTo>
                    <a:pt x="1784" y="1389"/>
                  </a:lnTo>
                  <a:cubicBezTo>
                    <a:pt x="1135" y="2049"/>
                    <a:pt x="1135" y="3102"/>
                    <a:pt x="1787" y="3754"/>
                  </a:cubicBezTo>
                  <a:lnTo>
                    <a:pt x="1952" y="3916"/>
                  </a:lnTo>
                  <a:cubicBezTo>
                    <a:pt x="1804" y="3876"/>
                    <a:pt x="1652" y="3856"/>
                    <a:pt x="1500" y="3856"/>
                  </a:cubicBezTo>
                  <a:cubicBezTo>
                    <a:pt x="1060" y="3856"/>
                    <a:pt x="620" y="4024"/>
                    <a:pt x="283" y="4359"/>
                  </a:cubicBezTo>
                  <a:lnTo>
                    <a:pt x="1" y="4644"/>
                  </a:lnTo>
                  <a:lnTo>
                    <a:pt x="2424" y="7067"/>
                  </a:lnTo>
                  <a:cubicBezTo>
                    <a:pt x="2424" y="7070"/>
                    <a:pt x="2426" y="7070"/>
                    <a:pt x="2426" y="7073"/>
                  </a:cubicBezTo>
                  <a:lnTo>
                    <a:pt x="2712" y="6790"/>
                  </a:lnTo>
                  <a:cubicBezTo>
                    <a:pt x="3162" y="6337"/>
                    <a:pt x="3309" y="5697"/>
                    <a:pt x="3152" y="5121"/>
                  </a:cubicBezTo>
                  <a:lnTo>
                    <a:pt x="3152" y="5121"/>
                  </a:lnTo>
                  <a:lnTo>
                    <a:pt x="3317" y="5286"/>
                  </a:lnTo>
                  <a:cubicBezTo>
                    <a:pt x="3643" y="5612"/>
                    <a:pt x="4070" y="5775"/>
                    <a:pt x="4497" y="5775"/>
                  </a:cubicBezTo>
                  <a:cubicBezTo>
                    <a:pt x="4924" y="5775"/>
                    <a:pt x="5351" y="5612"/>
                    <a:pt x="5677" y="5286"/>
                  </a:cubicBezTo>
                  <a:lnTo>
                    <a:pt x="7073" y="3898"/>
                  </a:lnTo>
                  <a:lnTo>
                    <a:pt x="6279" y="3104"/>
                  </a:lnTo>
                  <a:cubicBezTo>
                    <a:pt x="6237" y="3157"/>
                    <a:pt x="6196" y="3209"/>
                    <a:pt x="6146" y="3259"/>
                  </a:cubicBezTo>
                  <a:cubicBezTo>
                    <a:pt x="5844" y="3563"/>
                    <a:pt x="5435" y="3733"/>
                    <a:pt x="5002" y="3733"/>
                  </a:cubicBezTo>
                  <a:cubicBezTo>
                    <a:pt x="4996" y="3733"/>
                    <a:pt x="4989" y="3733"/>
                    <a:pt x="4983" y="3733"/>
                  </a:cubicBezTo>
                  <a:cubicBezTo>
                    <a:pt x="4548" y="3730"/>
                    <a:pt x="4137" y="3557"/>
                    <a:pt x="3825" y="3248"/>
                  </a:cubicBezTo>
                  <a:cubicBezTo>
                    <a:pt x="3128" y="2559"/>
                    <a:pt x="3194" y="1386"/>
                    <a:pt x="3966" y="794"/>
                  </a:cubicBezTo>
                  <a:lnTo>
                    <a:pt x="3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1745014" y="2133361"/>
              <a:ext cx="85040" cy="57381"/>
            </a:xfrm>
            <a:custGeom>
              <a:rect b="b" l="l" r="r" t="t"/>
              <a:pathLst>
                <a:path extrusionOk="0" h="2116" w="3136">
                  <a:moveTo>
                    <a:pt x="1944" y="1"/>
                  </a:moveTo>
                  <a:cubicBezTo>
                    <a:pt x="1612" y="1"/>
                    <a:pt x="1280" y="128"/>
                    <a:pt x="1027" y="382"/>
                  </a:cubicBezTo>
                  <a:lnTo>
                    <a:pt x="433" y="974"/>
                  </a:lnTo>
                  <a:cubicBezTo>
                    <a:pt x="124" y="1285"/>
                    <a:pt x="0" y="1715"/>
                    <a:pt x="74" y="2116"/>
                  </a:cubicBezTo>
                  <a:lnTo>
                    <a:pt x="3136" y="654"/>
                  </a:lnTo>
                  <a:lnTo>
                    <a:pt x="2863" y="382"/>
                  </a:lnTo>
                  <a:cubicBezTo>
                    <a:pt x="2609" y="128"/>
                    <a:pt x="2277"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6"/>
            <p:cNvSpPr/>
            <p:nvPr/>
          </p:nvSpPr>
          <p:spPr>
            <a:xfrm>
              <a:off x="2130350" y="2531741"/>
              <a:ext cx="71346" cy="55401"/>
            </a:xfrm>
            <a:custGeom>
              <a:rect b="b" l="l" r="r" t="t"/>
              <a:pathLst>
                <a:path extrusionOk="0" h="2043" w="2631">
                  <a:moveTo>
                    <a:pt x="2586" y="1"/>
                  </a:moveTo>
                  <a:lnTo>
                    <a:pt x="2586" y="1"/>
                  </a:lnTo>
                  <a:cubicBezTo>
                    <a:pt x="538" y="637"/>
                    <a:pt x="106" y="1656"/>
                    <a:pt x="103" y="1669"/>
                  </a:cubicBezTo>
                  <a:cubicBezTo>
                    <a:pt x="79" y="1732"/>
                    <a:pt x="45" y="1790"/>
                    <a:pt x="1" y="1837"/>
                  </a:cubicBezTo>
                  <a:cubicBezTo>
                    <a:pt x="215" y="1974"/>
                    <a:pt x="458" y="2043"/>
                    <a:pt x="702" y="2043"/>
                  </a:cubicBezTo>
                  <a:cubicBezTo>
                    <a:pt x="1035" y="2043"/>
                    <a:pt x="1367" y="1915"/>
                    <a:pt x="1622" y="1661"/>
                  </a:cubicBezTo>
                  <a:lnTo>
                    <a:pt x="2214" y="1069"/>
                  </a:lnTo>
                  <a:cubicBezTo>
                    <a:pt x="2508" y="779"/>
                    <a:pt x="2631" y="380"/>
                    <a:pt x="25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6"/>
            <p:cNvSpPr/>
            <p:nvPr/>
          </p:nvSpPr>
          <p:spPr>
            <a:xfrm>
              <a:off x="1742871" y="2517179"/>
              <a:ext cx="74112" cy="70858"/>
            </a:xfrm>
            <a:custGeom>
              <a:rect b="b" l="l" r="r" t="t"/>
              <a:pathLst>
                <a:path extrusionOk="0" h="2613" w="2733">
                  <a:moveTo>
                    <a:pt x="339" y="1"/>
                  </a:moveTo>
                  <a:lnTo>
                    <a:pt x="339" y="1"/>
                  </a:lnTo>
                  <a:cubicBezTo>
                    <a:pt x="1" y="504"/>
                    <a:pt x="53" y="1192"/>
                    <a:pt x="499" y="1640"/>
                  </a:cubicBezTo>
                  <a:lnTo>
                    <a:pt x="1091" y="2232"/>
                  </a:lnTo>
                  <a:cubicBezTo>
                    <a:pt x="1344" y="2485"/>
                    <a:pt x="1676" y="2612"/>
                    <a:pt x="2009" y="2612"/>
                  </a:cubicBezTo>
                  <a:cubicBezTo>
                    <a:pt x="2262" y="2612"/>
                    <a:pt x="2515" y="2539"/>
                    <a:pt x="2733" y="2392"/>
                  </a:cubicBezTo>
                  <a:lnTo>
                    <a:pt x="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66"/>
          <p:cNvGrpSpPr/>
          <p:nvPr/>
        </p:nvGrpSpPr>
        <p:grpSpPr>
          <a:xfrm>
            <a:off x="1492549" y="3739663"/>
            <a:ext cx="330370" cy="323320"/>
            <a:chOff x="998964" y="2754726"/>
            <a:chExt cx="463872" cy="453973"/>
          </a:xfrm>
        </p:grpSpPr>
        <p:sp>
          <p:nvSpPr>
            <p:cNvPr id="1083" name="Google Shape;1083;p66"/>
            <p:cNvSpPr/>
            <p:nvPr/>
          </p:nvSpPr>
          <p:spPr>
            <a:xfrm>
              <a:off x="1183307" y="2811618"/>
              <a:ext cx="95047" cy="32134"/>
            </a:xfrm>
            <a:custGeom>
              <a:rect b="b" l="l" r="r" t="t"/>
              <a:pathLst>
                <a:path extrusionOk="0" h="1185" w="3505">
                  <a:moveTo>
                    <a:pt x="346" y="0"/>
                  </a:moveTo>
                  <a:cubicBezTo>
                    <a:pt x="157" y="0"/>
                    <a:pt x="0" y="152"/>
                    <a:pt x="0" y="346"/>
                  </a:cubicBezTo>
                  <a:lnTo>
                    <a:pt x="0" y="1184"/>
                  </a:lnTo>
                  <a:lnTo>
                    <a:pt x="3502" y="1184"/>
                  </a:lnTo>
                  <a:lnTo>
                    <a:pt x="3502" y="346"/>
                  </a:lnTo>
                  <a:cubicBezTo>
                    <a:pt x="3505" y="157"/>
                    <a:pt x="3353" y="0"/>
                    <a:pt x="3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217529" y="2754726"/>
              <a:ext cx="26657" cy="30344"/>
            </a:xfrm>
            <a:custGeom>
              <a:rect b="b" l="l" r="r" t="t"/>
              <a:pathLst>
                <a:path extrusionOk="0" h="1119" w="983">
                  <a:moveTo>
                    <a:pt x="492" y="1"/>
                  </a:moveTo>
                  <a:cubicBezTo>
                    <a:pt x="253" y="1"/>
                    <a:pt x="14" y="164"/>
                    <a:pt x="1" y="490"/>
                  </a:cubicBezTo>
                  <a:lnTo>
                    <a:pt x="1" y="1118"/>
                  </a:lnTo>
                  <a:lnTo>
                    <a:pt x="983" y="1118"/>
                  </a:lnTo>
                  <a:lnTo>
                    <a:pt x="983" y="490"/>
                  </a:lnTo>
                  <a:cubicBezTo>
                    <a:pt x="970" y="164"/>
                    <a:pt x="731"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1369195" y="2992734"/>
              <a:ext cx="67929" cy="142421"/>
            </a:xfrm>
            <a:custGeom>
              <a:rect b="b" l="l" r="r" t="t"/>
              <a:pathLst>
                <a:path extrusionOk="0" h="5252" w="2505">
                  <a:moveTo>
                    <a:pt x="1255" y="1"/>
                  </a:moveTo>
                  <a:cubicBezTo>
                    <a:pt x="563" y="1"/>
                    <a:pt x="0" y="1179"/>
                    <a:pt x="0" y="2633"/>
                  </a:cubicBezTo>
                  <a:cubicBezTo>
                    <a:pt x="34" y="4379"/>
                    <a:pt x="643" y="5252"/>
                    <a:pt x="1252" y="5252"/>
                  </a:cubicBezTo>
                  <a:cubicBezTo>
                    <a:pt x="1861" y="5252"/>
                    <a:pt x="2470" y="4379"/>
                    <a:pt x="2504" y="2633"/>
                  </a:cubicBezTo>
                  <a:cubicBezTo>
                    <a:pt x="2504" y="1179"/>
                    <a:pt x="1946" y="1"/>
                    <a:pt x="12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a:off x="1023613" y="2992978"/>
              <a:ext cx="68092" cy="142421"/>
            </a:xfrm>
            <a:custGeom>
              <a:rect b="b" l="l" r="r" t="t"/>
              <a:pathLst>
                <a:path extrusionOk="0" h="5252" w="2511">
                  <a:moveTo>
                    <a:pt x="1257" y="0"/>
                  </a:moveTo>
                  <a:cubicBezTo>
                    <a:pt x="648" y="0"/>
                    <a:pt x="39" y="873"/>
                    <a:pt x="3" y="2619"/>
                  </a:cubicBezTo>
                  <a:cubicBezTo>
                    <a:pt x="1" y="4078"/>
                    <a:pt x="564" y="5251"/>
                    <a:pt x="1255" y="5251"/>
                  </a:cubicBezTo>
                  <a:cubicBezTo>
                    <a:pt x="1947" y="5251"/>
                    <a:pt x="2510" y="4073"/>
                    <a:pt x="2510" y="2619"/>
                  </a:cubicBezTo>
                  <a:cubicBezTo>
                    <a:pt x="2475" y="873"/>
                    <a:pt x="1866" y="0"/>
                    <a:pt x="1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p:nvPr/>
          </p:nvSpPr>
          <p:spPr>
            <a:xfrm>
              <a:off x="998964" y="2870408"/>
              <a:ext cx="463872" cy="338291"/>
            </a:xfrm>
            <a:custGeom>
              <a:rect b="b" l="l" r="r" t="t"/>
              <a:pathLst>
                <a:path extrusionOk="0" h="12475" w="17106">
                  <a:moveTo>
                    <a:pt x="7563" y="1646"/>
                  </a:moveTo>
                  <a:cubicBezTo>
                    <a:pt x="7835" y="1646"/>
                    <a:pt x="8055" y="1866"/>
                    <a:pt x="8055" y="2136"/>
                  </a:cubicBezTo>
                  <a:cubicBezTo>
                    <a:pt x="8042" y="2462"/>
                    <a:pt x="7803" y="2625"/>
                    <a:pt x="7563" y="2625"/>
                  </a:cubicBezTo>
                  <a:cubicBezTo>
                    <a:pt x="7324" y="2625"/>
                    <a:pt x="7085" y="2462"/>
                    <a:pt x="7073" y="2136"/>
                  </a:cubicBezTo>
                  <a:cubicBezTo>
                    <a:pt x="7073" y="1866"/>
                    <a:pt x="7291" y="1646"/>
                    <a:pt x="7563" y="1646"/>
                  </a:cubicBezTo>
                  <a:close/>
                  <a:moveTo>
                    <a:pt x="9496" y="1646"/>
                  </a:moveTo>
                  <a:cubicBezTo>
                    <a:pt x="9766" y="1646"/>
                    <a:pt x="9986" y="1866"/>
                    <a:pt x="9986" y="2136"/>
                  </a:cubicBezTo>
                  <a:cubicBezTo>
                    <a:pt x="9973" y="2462"/>
                    <a:pt x="9734" y="2625"/>
                    <a:pt x="9495" y="2625"/>
                  </a:cubicBezTo>
                  <a:cubicBezTo>
                    <a:pt x="9256" y="2625"/>
                    <a:pt x="9017" y="2462"/>
                    <a:pt x="9004" y="2136"/>
                  </a:cubicBezTo>
                  <a:cubicBezTo>
                    <a:pt x="9004" y="1866"/>
                    <a:pt x="9224" y="1646"/>
                    <a:pt x="9496" y="1646"/>
                  </a:cubicBezTo>
                  <a:close/>
                  <a:moveTo>
                    <a:pt x="7563" y="3338"/>
                  </a:moveTo>
                  <a:cubicBezTo>
                    <a:pt x="7835" y="3338"/>
                    <a:pt x="8055" y="3558"/>
                    <a:pt x="8055" y="3831"/>
                  </a:cubicBezTo>
                  <a:cubicBezTo>
                    <a:pt x="8042" y="4155"/>
                    <a:pt x="7803" y="4318"/>
                    <a:pt x="7563" y="4318"/>
                  </a:cubicBezTo>
                  <a:cubicBezTo>
                    <a:pt x="7324" y="4318"/>
                    <a:pt x="7085" y="4155"/>
                    <a:pt x="7073" y="3831"/>
                  </a:cubicBezTo>
                  <a:cubicBezTo>
                    <a:pt x="7073" y="3558"/>
                    <a:pt x="7291" y="3338"/>
                    <a:pt x="7563" y="3338"/>
                  </a:cubicBezTo>
                  <a:close/>
                  <a:moveTo>
                    <a:pt x="9496" y="3338"/>
                  </a:moveTo>
                  <a:cubicBezTo>
                    <a:pt x="9766" y="3338"/>
                    <a:pt x="9986" y="3558"/>
                    <a:pt x="9986" y="3831"/>
                  </a:cubicBezTo>
                  <a:cubicBezTo>
                    <a:pt x="9973" y="4155"/>
                    <a:pt x="9734" y="4318"/>
                    <a:pt x="9495" y="4318"/>
                  </a:cubicBezTo>
                  <a:cubicBezTo>
                    <a:pt x="9256" y="4318"/>
                    <a:pt x="9017" y="4155"/>
                    <a:pt x="9004" y="3831"/>
                  </a:cubicBezTo>
                  <a:cubicBezTo>
                    <a:pt x="9004" y="3558"/>
                    <a:pt x="9224" y="3338"/>
                    <a:pt x="9496" y="3338"/>
                  </a:cubicBezTo>
                  <a:close/>
                  <a:moveTo>
                    <a:pt x="5632" y="5135"/>
                  </a:moveTo>
                  <a:cubicBezTo>
                    <a:pt x="5902" y="5135"/>
                    <a:pt x="6122" y="5355"/>
                    <a:pt x="6122" y="5627"/>
                  </a:cubicBezTo>
                  <a:cubicBezTo>
                    <a:pt x="6109" y="5954"/>
                    <a:pt x="5870" y="6117"/>
                    <a:pt x="5631" y="6117"/>
                  </a:cubicBezTo>
                  <a:cubicBezTo>
                    <a:pt x="5392" y="6117"/>
                    <a:pt x="5153" y="5954"/>
                    <a:pt x="5140" y="5627"/>
                  </a:cubicBezTo>
                  <a:cubicBezTo>
                    <a:pt x="5140" y="5355"/>
                    <a:pt x="5360" y="5135"/>
                    <a:pt x="5632" y="5135"/>
                  </a:cubicBezTo>
                  <a:close/>
                  <a:moveTo>
                    <a:pt x="7563" y="5135"/>
                  </a:moveTo>
                  <a:cubicBezTo>
                    <a:pt x="7835" y="5135"/>
                    <a:pt x="8055" y="5355"/>
                    <a:pt x="8055" y="5627"/>
                  </a:cubicBezTo>
                  <a:cubicBezTo>
                    <a:pt x="8042" y="5954"/>
                    <a:pt x="7803" y="6117"/>
                    <a:pt x="7563" y="6117"/>
                  </a:cubicBezTo>
                  <a:cubicBezTo>
                    <a:pt x="7324" y="6117"/>
                    <a:pt x="7085" y="5954"/>
                    <a:pt x="7073" y="5627"/>
                  </a:cubicBezTo>
                  <a:cubicBezTo>
                    <a:pt x="7073" y="5355"/>
                    <a:pt x="7291" y="5135"/>
                    <a:pt x="7563" y="5135"/>
                  </a:cubicBezTo>
                  <a:close/>
                  <a:moveTo>
                    <a:pt x="9496" y="5135"/>
                  </a:moveTo>
                  <a:cubicBezTo>
                    <a:pt x="9766" y="5135"/>
                    <a:pt x="9986" y="5355"/>
                    <a:pt x="9986" y="5627"/>
                  </a:cubicBezTo>
                  <a:cubicBezTo>
                    <a:pt x="9973" y="5954"/>
                    <a:pt x="9734" y="6117"/>
                    <a:pt x="9495" y="6117"/>
                  </a:cubicBezTo>
                  <a:cubicBezTo>
                    <a:pt x="9256" y="6117"/>
                    <a:pt x="9017" y="5954"/>
                    <a:pt x="9004" y="5627"/>
                  </a:cubicBezTo>
                  <a:cubicBezTo>
                    <a:pt x="9004" y="5355"/>
                    <a:pt x="9224" y="5135"/>
                    <a:pt x="9496" y="5135"/>
                  </a:cubicBezTo>
                  <a:close/>
                  <a:moveTo>
                    <a:pt x="11429" y="5135"/>
                  </a:moveTo>
                  <a:cubicBezTo>
                    <a:pt x="11702" y="5135"/>
                    <a:pt x="11922" y="5355"/>
                    <a:pt x="11922" y="5627"/>
                  </a:cubicBezTo>
                  <a:cubicBezTo>
                    <a:pt x="11909" y="5954"/>
                    <a:pt x="11670" y="6117"/>
                    <a:pt x="11431" y="6117"/>
                  </a:cubicBezTo>
                  <a:cubicBezTo>
                    <a:pt x="11191" y="6117"/>
                    <a:pt x="10952" y="5954"/>
                    <a:pt x="10939" y="5627"/>
                  </a:cubicBezTo>
                  <a:cubicBezTo>
                    <a:pt x="10939" y="5355"/>
                    <a:pt x="11159" y="5135"/>
                    <a:pt x="11429" y="5135"/>
                  </a:cubicBezTo>
                  <a:close/>
                  <a:moveTo>
                    <a:pt x="5632" y="6877"/>
                  </a:moveTo>
                  <a:cubicBezTo>
                    <a:pt x="5902" y="6877"/>
                    <a:pt x="6122" y="7097"/>
                    <a:pt x="6122" y="7369"/>
                  </a:cubicBezTo>
                  <a:cubicBezTo>
                    <a:pt x="6109" y="7695"/>
                    <a:pt x="5870" y="7859"/>
                    <a:pt x="5631" y="7859"/>
                  </a:cubicBezTo>
                  <a:cubicBezTo>
                    <a:pt x="5392" y="7859"/>
                    <a:pt x="5153" y="7695"/>
                    <a:pt x="5140" y="7369"/>
                  </a:cubicBezTo>
                  <a:cubicBezTo>
                    <a:pt x="5140" y="7100"/>
                    <a:pt x="5360" y="6877"/>
                    <a:pt x="5632" y="6877"/>
                  </a:cubicBezTo>
                  <a:close/>
                  <a:moveTo>
                    <a:pt x="7563" y="6877"/>
                  </a:moveTo>
                  <a:cubicBezTo>
                    <a:pt x="7835" y="6877"/>
                    <a:pt x="8055" y="7097"/>
                    <a:pt x="8055" y="7369"/>
                  </a:cubicBezTo>
                  <a:cubicBezTo>
                    <a:pt x="8042" y="7695"/>
                    <a:pt x="7803" y="7859"/>
                    <a:pt x="7563" y="7859"/>
                  </a:cubicBezTo>
                  <a:cubicBezTo>
                    <a:pt x="7324" y="7859"/>
                    <a:pt x="7085" y="7695"/>
                    <a:pt x="7073" y="7369"/>
                  </a:cubicBezTo>
                  <a:cubicBezTo>
                    <a:pt x="7073" y="7100"/>
                    <a:pt x="7291" y="6877"/>
                    <a:pt x="7563" y="6877"/>
                  </a:cubicBezTo>
                  <a:close/>
                  <a:moveTo>
                    <a:pt x="9496" y="6877"/>
                  </a:moveTo>
                  <a:cubicBezTo>
                    <a:pt x="9766" y="6877"/>
                    <a:pt x="9986" y="7097"/>
                    <a:pt x="9986" y="7369"/>
                  </a:cubicBezTo>
                  <a:cubicBezTo>
                    <a:pt x="9973" y="7695"/>
                    <a:pt x="9734" y="7859"/>
                    <a:pt x="9495" y="7859"/>
                  </a:cubicBezTo>
                  <a:cubicBezTo>
                    <a:pt x="9256" y="7859"/>
                    <a:pt x="9017" y="7695"/>
                    <a:pt x="9004" y="7369"/>
                  </a:cubicBezTo>
                  <a:cubicBezTo>
                    <a:pt x="9004" y="7100"/>
                    <a:pt x="9224" y="6877"/>
                    <a:pt x="9496" y="6877"/>
                  </a:cubicBezTo>
                  <a:close/>
                  <a:moveTo>
                    <a:pt x="11429" y="6877"/>
                  </a:moveTo>
                  <a:cubicBezTo>
                    <a:pt x="11702" y="6877"/>
                    <a:pt x="11922" y="7097"/>
                    <a:pt x="11922" y="7369"/>
                  </a:cubicBezTo>
                  <a:cubicBezTo>
                    <a:pt x="11909" y="7695"/>
                    <a:pt x="11670" y="7859"/>
                    <a:pt x="11431" y="7859"/>
                  </a:cubicBezTo>
                  <a:cubicBezTo>
                    <a:pt x="11191" y="7859"/>
                    <a:pt x="10952" y="7695"/>
                    <a:pt x="10939" y="7369"/>
                  </a:cubicBezTo>
                  <a:cubicBezTo>
                    <a:pt x="10939" y="7100"/>
                    <a:pt x="11159" y="6877"/>
                    <a:pt x="11429" y="6877"/>
                  </a:cubicBezTo>
                  <a:close/>
                  <a:moveTo>
                    <a:pt x="11500" y="8828"/>
                  </a:moveTo>
                  <a:cubicBezTo>
                    <a:pt x="11770" y="8828"/>
                    <a:pt x="11990" y="9048"/>
                    <a:pt x="11990" y="9321"/>
                  </a:cubicBezTo>
                  <a:lnTo>
                    <a:pt x="11987" y="11487"/>
                  </a:lnTo>
                  <a:lnTo>
                    <a:pt x="11005" y="11487"/>
                  </a:lnTo>
                  <a:lnTo>
                    <a:pt x="11005" y="9811"/>
                  </a:lnTo>
                  <a:lnTo>
                    <a:pt x="10025" y="9811"/>
                  </a:lnTo>
                  <a:lnTo>
                    <a:pt x="10025" y="11487"/>
                  </a:lnTo>
                  <a:lnTo>
                    <a:pt x="9043" y="11487"/>
                  </a:lnTo>
                  <a:lnTo>
                    <a:pt x="9043" y="9811"/>
                  </a:lnTo>
                  <a:lnTo>
                    <a:pt x="8063" y="9811"/>
                  </a:lnTo>
                  <a:lnTo>
                    <a:pt x="8063" y="11487"/>
                  </a:lnTo>
                  <a:lnTo>
                    <a:pt x="7081" y="11487"/>
                  </a:lnTo>
                  <a:lnTo>
                    <a:pt x="7081" y="9811"/>
                  </a:lnTo>
                  <a:lnTo>
                    <a:pt x="6104" y="9811"/>
                  </a:lnTo>
                  <a:lnTo>
                    <a:pt x="6104" y="11487"/>
                  </a:lnTo>
                  <a:lnTo>
                    <a:pt x="5122" y="11487"/>
                  </a:lnTo>
                  <a:lnTo>
                    <a:pt x="5122" y="9321"/>
                  </a:lnTo>
                  <a:cubicBezTo>
                    <a:pt x="5122" y="9048"/>
                    <a:pt x="5339" y="8828"/>
                    <a:pt x="5611" y="8828"/>
                  </a:cubicBezTo>
                  <a:close/>
                  <a:moveTo>
                    <a:pt x="4917" y="1"/>
                  </a:moveTo>
                  <a:cubicBezTo>
                    <a:pt x="4729" y="1"/>
                    <a:pt x="4572" y="155"/>
                    <a:pt x="4572" y="349"/>
                  </a:cubicBezTo>
                  <a:lnTo>
                    <a:pt x="4572" y="1989"/>
                  </a:lnTo>
                  <a:lnTo>
                    <a:pt x="1575" y="1989"/>
                  </a:lnTo>
                  <a:cubicBezTo>
                    <a:pt x="1384" y="1989"/>
                    <a:pt x="1227" y="2144"/>
                    <a:pt x="1227" y="2337"/>
                  </a:cubicBezTo>
                  <a:lnTo>
                    <a:pt x="1227" y="3823"/>
                  </a:lnTo>
                  <a:cubicBezTo>
                    <a:pt x="1513" y="3626"/>
                    <a:pt x="1835" y="3531"/>
                    <a:pt x="2156" y="3531"/>
                  </a:cubicBezTo>
                  <a:cubicBezTo>
                    <a:pt x="2565" y="3531"/>
                    <a:pt x="2971" y="3685"/>
                    <a:pt x="3301" y="3982"/>
                  </a:cubicBezTo>
                  <a:cubicBezTo>
                    <a:pt x="4768" y="5316"/>
                    <a:pt x="4768" y="8967"/>
                    <a:pt x="3301" y="10303"/>
                  </a:cubicBezTo>
                  <a:cubicBezTo>
                    <a:pt x="3099" y="10479"/>
                    <a:pt x="2882" y="10604"/>
                    <a:pt x="2652" y="10680"/>
                  </a:cubicBezTo>
                  <a:lnTo>
                    <a:pt x="2652" y="11492"/>
                  </a:lnTo>
                  <a:lnTo>
                    <a:pt x="1669" y="11492"/>
                  </a:lnTo>
                  <a:lnTo>
                    <a:pt x="1669" y="10680"/>
                  </a:lnTo>
                  <a:cubicBezTo>
                    <a:pt x="1515" y="10631"/>
                    <a:pt x="1368" y="10557"/>
                    <a:pt x="1227" y="10463"/>
                  </a:cubicBezTo>
                  <a:lnTo>
                    <a:pt x="1227" y="11492"/>
                  </a:lnTo>
                  <a:lnTo>
                    <a:pt x="671" y="11492"/>
                  </a:lnTo>
                  <a:cubicBezTo>
                    <a:pt x="6" y="11513"/>
                    <a:pt x="1" y="12441"/>
                    <a:pt x="658" y="12475"/>
                  </a:cubicBezTo>
                  <a:lnTo>
                    <a:pt x="16443" y="12475"/>
                  </a:lnTo>
                  <a:cubicBezTo>
                    <a:pt x="17105" y="12441"/>
                    <a:pt x="17095" y="11513"/>
                    <a:pt x="16432" y="11487"/>
                  </a:cubicBezTo>
                  <a:lnTo>
                    <a:pt x="16021" y="11487"/>
                  </a:lnTo>
                  <a:lnTo>
                    <a:pt x="16021" y="10327"/>
                  </a:lnTo>
                  <a:cubicBezTo>
                    <a:pt x="15830" y="10489"/>
                    <a:pt x="15620" y="10607"/>
                    <a:pt x="15398" y="10680"/>
                  </a:cubicBezTo>
                  <a:lnTo>
                    <a:pt x="15398" y="11492"/>
                  </a:lnTo>
                  <a:lnTo>
                    <a:pt x="14415" y="11492"/>
                  </a:lnTo>
                  <a:lnTo>
                    <a:pt x="14415" y="10680"/>
                  </a:lnTo>
                  <a:cubicBezTo>
                    <a:pt x="14182" y="10604"/>
                    <a:pt x="13965" y="10479"/>
                    <a:pt x="13768" y="10303"/>
                  </a:cubicBezTo>
                  <a:cubicBezTo>
                    <a:pt x="13519" y="10083"/>
                    <a:pt x="13307" y="9790"/>
                    <a:pt x="13137" y="9426"/>
                  </a:cubicBezTo>
                  <a:cubicBezTo>
                    <a:pt x="12524" y="8187"/>
                    <a:pt x="12524" y="6096"/>
                    <a:pt x="13137" y="4857"/>
                  </a:cubicBezTo>
                  <a:cubicBezTo>
                    <a:pt x="13307" y="4498"/>
                    <a:pt x="13522" y="4202"/>
                    <a:pt x="13768" y="3980"/>
                  </a:cubicBezTo>
                  <a:cubicBezTo>
                    <a:pt x="14101" y="3678"/>
                    <a:pt x="14505" y="3527"/>
                    <a:pt x="14909" y="3527"/>
                  </a:cubicBezTo>
                  <a:cubicBezTo>
                    <a:pt x="15302" y="3527"/>
                    <a:pt x="15694" y="3670"/>
                    <a:pt x="16021" y="3956"/>
                  </a:cubicBezTo>
                  <a:lnTo>
                    <a:pt x="16021" y="2337"/>
                  </a:lnTo>
                  <a:cubicBezTo>
                    <a:pt x="16021" y="2146"/>
                    <a:pt x="15866" y="1989"/>
                    <a:pt x="15673" y="1989"/>
                  </a:cubicBezTo>
                  <a:lnTo>
                    <a:pt x="12529" y="1989"/>
                  </a:lnTo>
                  <a:lnTo>
                    <a:pt x="12529" y="349"/>
                  </a:lnTo>
                  <a:cubicBezTo>
                    <a:pt x="12529" y="158"/>
                    <a:pt x="12375" y="1"/>
                    <a:pt x="1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66"/>
          <p:cNvGrpSpPr/>
          <p:nvPr/>
        </p:nvGrpSpPr>
        <p:grpSpPr>
          <a:xfrm>
            <a:off x="1505582" y="2805488"/>
            <a:ext cx="323801" cy="323859"/>
            <a:chOff x="1003574" y="2133307"/>
            <a:chExt cx="454649" cy="454730"/>
          </a:xfrm>
        </p:grpSpPr>
        <p:sp>
          <p:nvSpPr>
            <p:cNvPr id="1089" name="Google Shape;1089;p66"/>
            <p:cNvSpPr/>
            <p:nvPr/>
          </p:nvSpPr>
          <p:spPr>
            <a:xfrm>
              <a:off x="1166738" y="2373701"/>
              <a:ext cx="128103" cy="214255"/>
            </a:xfrm>
            <a:custGeom>
              <a:rect b="b" l="l" r="r" t="t"/>
              <a:pathLst>
                <a:path extrusionOk="0" h="7901" w="4724">
                  <a:moveTo>
                    <a:pt x="315" y="0"/>
                  </a:moveTo>
                  <a:cubicBezTo>
                    <a:pt x="142" y="0"/>
                    <a:pt x="1" y="139"/>
                    <a:pt x="1" y="315"/>
                  </a:cubicBezTo>
                  <a:lnTo>
                    <a:pt x="1" y="7901"/>
                  </a:lnTo>
                  <a:lnTo>
                    <a:pt x="4718" y="7901"/>
                  </a:lnTo>
                  <a:lnTo>
                    <a:pt x="4724" y="3379"/>
                  </a:lnTo>
                  <a:lnTo>
                    <a:pt x="4724" y="315"/>
                  </a:lnTo>
                  <a:cubicBezTo>
                    <a:pt x="4724" y="139"/>
                    <a:pt x="4582" y="0"/>
                    <a:pt x="4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1324072" y="2480028"/>
              <a:ext cx="134150" cy="108009"/>
            </a:xfrm>
            <a:custGeom>
              <a:rect b="b" l="l" r="r" t="t"/>
              <a:pathLst>
                <a:path extrusionOk="0" h="3983" w="4947">
                  <a:moveTo>
                    <a:pt x="312" y="1"/>
                  </a:moveTo>
                  <a:cubicBezTo>
                    <a:pt x="142" y="1"/>
                    <a:pt x="1" y="139"/>
                    <a:pt x="1" y="312"/>
                  </a:cubicBezTo>
                  <a:lnTo>
                    <a:pt x="1" y="3982"/>
                  </a:lnTo>
                  <a:lnTo>
                    <a:pt x="4627" y="3982"/>
                  </a:lnTo>
                  <a:cubicBezTo>
                    <a:pt x="4805" y="3980"/>
                    <a:pt x="4946" y="3841"/>
                    <a:pt x="4946" y="3668"/>
                  </a:cubicBezTo>
                  <a:lnTo>
                    <a:pt x="4946" y="312"/>
                  </a:lnTo>
                  <a:cubicBezTo>
                    <a:pt x="4946" y="142"/>
                    <a:pt x="4807" y="1"/>
                    <a:pt x="4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1003574" y="2523714"/>
              <a:ext cx="134015" cy="64241"/>
            </a:xfrm>
            <a:custGeom>
              <a:rect b="b" l="l" r="r" t="t"/>
              <a:pathLst>
                <a:path extrusionOk="0" h="2369" w="4942">
                  <a:moveTo>
                    <a:pt x="347" y="1"/>
                  </a:moveTo>
                  <a:cubicBezTo>
                    <a:pt x="158" y="1"/>
                    <a:pt x="1" y="155"/>
                    <a:pt x="1" y="349"/>
                  </a:cubicBezTo>
                  <a:lnTo>
                    <a:pt x="1" y="2054"/>
                  </a:lnTo>
                  <a:cubicBezTo>
                    <a:pt x="1" y="2227"/>
                    <a:pt x="140" y="2369"/>
                    <a:pt x="315" y="2369"/>
                  </a:cubicBezTo>
                  <a:lnTo>
                    <a:pt x="4941" y="2369"/>
                  </a:lnTo>
                  <a:lnTo>
                    <a:pt x="4941" y="312"/>
                  </a:lnTo>
                  <a:cubicBezTo>
                    <a:pt x="4941" y="142"/>
                    <a:pt x="4802"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6"/>
            <p:cNvSpPr/>
            <p:nvPr/>
          </p:nvSpPr>
          <p:spPr>
            <a:xfrm>
              <a:off x="1078878" y="2133307"/>
              <a:ext cx="303824" cy="244898"/>
            </a:xfrm>
            <a:custGeom>
              <a:rect b="b" l="l" r="r" t="t"/>
              <a:pathLst>
                <a:path extrusionOk="0" h="9031" w="11204">
                  <a:moveTo>
                    <a:pt x="5774" y="2935"/>
                  </a:moveTo>
                  <a:cubicBezTo>
                    <a:pt x="6072" y="2935"/>
                    <a:pt x="6316" y="3176"/>
                    <a:pt x="6316" y="3475"/>
                  </a:cubicBezTo>
                  <a:lnTo>
                    <a:pt x="6316" y="6332"/>
                  </a:lnTo>
                  <a:cubicBezTo>
                    <a:pt x="6302" y="6692"/>
                    <a:pt x="6038" y="6872"/>
                    <a:pt x="5774" y="6872"/>
                  </a:cubicBezTo>
                  <a:cubicBezTo>
                    <a:pt x="5510" y="6872"/>
                    <a:pt x="5246" y="6692"/>
                    <a:pt x="5231" y="6332"/>
                  </a:cubicBezTo>
                  <a:lnTo>
                    <a:pt x="5231" y="4019"/>
                  </a:lnTo>
                  <a:lnTo>
                    <a:pt x="5019" y="4019"/>
                  </a:lnTo>
                  <a:cubicBezTo>
                    <a:pt x="4304" y="3988"/>
                    <a:pt x="4304" y="2961"/>
                    <a:pt x="5022" y="2935"/>
                  </a:cubicBezTo>
                  <a:close/>
                  <a:moveTo>
                    <a:pt x="5603" y="1"/>
                  </a:moveTo>
                  <a:cubicBezTo>
                    <a:pt x="5513" y="1"/>
                    <a:pt x="5423" y="31"/>
                    <a:pt x="5349" y="93"/>
                  </a:cubicBezTo>
                  <a:lnTo>
                    <a:pt x="4118" y="1122"/>
                  </a:lnTo>
                  <a:cubicBezTo>
                    <a:pt x="4048" y="1183"/>
                    <a:pt x="3956" y="1214"/>
                    <a:pt x="3859" y="1214"/>
                  </a:cubicBezTo>
                  <a:lnTo>
                    <a:pt x="2240" y="1196"/>
                  </a:lnTo>
                  <a:cubicBezTo>
                    <a:pt x="2238" y="1196"/>
                    <a:pt x="2236" y="1196"/>
                    <a:pt x="2235" y="1196"/>
                  </a:cubicBezTo>
                  <a:cubicBezTo>
                    <a:pt x="2041" y="1196"/>
                    <a:pt x="1876" y="1334"/>
                    <a:pt x="1847" y="1526"/>
                  </a:cubicBezTo>
                  <a:lnTo>
                    <a:pt x="1585" y="3124"/>
                  </a:lnTo>
                  <a:cubicBezTo>
                    <a:pt x="1567" y="3218"/>
                    <a:pt x="1520" y="3304"/>
                    <a:pt x="1444" y="3367"/>
                  </a:cubicBezTo>
                  <a:lnTo>
                    <a:pt x="189" y="4391"/>
                  </a:lnTo>
                  <a:cubicBezTo>
                    <a:pt x="40" y="4517"/>
                    <a:pt x="1" y="4729"/>
                    <a:pt x="100" y="4900"/>
                  </a:cubicBezTo>
                  <a:lnTo>
                    <a:pt x="933" y="6291"/>
                  </a:lnTo>
                  <a:cubicBezTo>
                    <a:pt x="983" y="6372"/>
                    <a:pt x="999" y="6471"/>
                    <a:pt x="983" y="6566"/>
                  </a:cubicBezTo>
                  <a:lnTo>
                    <a:pt x="682" y="8158"/>
                  </a:lnTo>
                  <a:cubicBezTo>
                    <a:pt x="645" y="8349"/>
                    <a:pt x="752" y="8538"/>
                    <a:pt x="938" y="8603"/>
                  </a:cubicBezTo>
                  <a:lnTo>
                    <a:pt x="2164" y="9030"/>
                  </a:lnTo>
                  <a:lnTo>
                    <a:pt x="2164" y="8323"/>
                  </a:lnTo>
                  <a:cubicBezTo>
                    <a:pt x="2164" y="8027"/>
                    <a:pt x="2405" y="7784"/>
                    <a:pt x="2704" y="7784"/>
                  </a:cubicBezTo>
                  <a:lnTo>
                    <a:pt x="8506" y="7784"/>
                  </a:lnTo>
                  <a:cubicBezTo>
                    <a:pt x="8804" y="7784"/>
                    <a:pt x="9045" y="8027"/>
                    <a:pt x="9045" y="8323"/>
                  </a:cubicBezTo>
                  <a:lnTo>
                    <a:pt x="9045" y="9030"/>
                  </a:lnTo>
                  <a:lnTo>
                    <a:pt x="10274" y="8603"/>
                  </a:lnTo>
                  <a:cubicBezTo>
                    <a:pt x="10457" y="8538"/>
                    <a:pt x="10570" y="8349"/>
                    <a:pt x="10533" y="8158"/>
                  </a:cubicBezTo>
                  <a:lnTo>
                    <a:pt x="10232" y="6566"/>
                  </a:lnTo>
                  <a:cubicBezTo>
                    <a:pt x="10216" y="6471"/>
                    <a:pt x="10232" y="6372"/>
                    <a:pt x="10282" y="6291"/>
                  </a:cubicBezTo>
                  <a:lnTo>
                    <a:pt x="11107" y="4900"/>
                  </a:lnTo>
                  <a:cubicBezTo>
                    <a:pt x="11204" y="4732"/>
                    <a:pt x="11167" y="4517"/>
                    <a:pt x="11018" y="4391"/>
                  </a:cubicBezTo>
                  <a:lnTo>
                    <a:pt x="9763" y="3367"/>
                  </a:lnTo>
                  <a:cubicBezTo>
                    <a:pt x="9687" y="3304"/>
                    <a:pt x="9640" y="3218"/>
                    <a:pt x="9622" y="3124"/>
                  </a:cubicBezTo>
                  <a:lnTo>
                    <a:pt x="9360" y="1526"/>
                  </a:lnTo>
                  <a:cubicBezTo>
                    <a:pt x="9329" y="1334"/>
                    <a:pt x="9164" y="1196"/>
                    <a:pt x="8972" y="1196"/>
                  </a:cubicBezTo>
                  <a:cubicBezTo>
                    <a:pt x="8970" y="1196"/>
                    <a:pt x="8969" y="1196"/>
                    <a:pt x="8967" y="1196"/>
                  </a:cubicBezTo>
                  <a:lnTo>
                    <a:pt x="7348" y="1214"/>
                  </a:lnTo>
                  <a:cubicBezTo>
                    <a:pt x="7251" y="1214"/>
                    <a:pt x="7159" y="1183"/>
                    <a:pt x="7089" y="1122"/>
                  </a:cubicBezTo>
                  <a:lnTo>
                    <a:pt x="5858" y="93"/>
                  </a:lnTo>
                  <a:cubicBezTo>
                    <a:pt x="5784" y="31"/>
                    <a:pt x="5694" y="1"/>
                    <a:pt x="5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a:t>
            </a:r>
            <a:r>
              <a:rPr b="1" lang="en"/>
              <a:t>CASE</a:t>
            </a:r>
            <a:endParaRPr b="1"/>
          </a:p>
        </p:txBody>
      </p:sp>
      <p:graphicFrame>
        <p:nvGraphicFramePr>
          <p:cNvPr id="1098" name="Google Shape;1098;p67"/>
          <p:cNvGraphicFramePr/>
          <p:nvPr/>
        </p:nvGraphicFramePr>
        <p:xfrm>
          <a:off x="2776800" y="1372875"/>
          <a:ext cx="3000000" cy="3000000"/>
        </p:xfrm>
        <a:graphic>
          <a:graphicData uri="http://schemas.openxmlformats.org/drawingml/2006/table">
            <a:tbl>
              <a:tblPr>
                <a:noFill/>
                <a:tableStyleId>{3AAEE5C2-6E79-455B-9DC8-27C2E2BD57C5}</a:tableStyleId>
              </a:tblPr>
              <a:tblGrid>
                <a:gridCol w="1955375"/>
                <a:gridCol w="3691825"/>
              </a:tblGrid>
              <a:tr h="42342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CHARACTERISTIC</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2200">
                          <a:solidFill>
                            <a:schemeClr val="dk1"/>
                          </a:solidFill>
                          <a:latin typeface="Khand"/>
                          <a:ea typeface="Khand"/>
                          <a:cs typeface="Khand"/>
                          <a:sym typeface="Khand"/>
                        </a:rPr>
                        <a:t>DESCRIPTION</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5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VENUS</a:t>
                      </a:r>
                      <a:endParaRPr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Venus has a beautiful name </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5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EARTH</a:t>
                      </a:r>
                      <a:endParaRPr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Earth is the third planet from the Sun</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5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MARS</a:t>
                      </a:r>
                      <a:endParaRPr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Despite being red, Mars is a cold place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5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JUPITER</a:t>
                      </a:r>
                      <a:endParaRPr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Jupiter is a gas giant and the biggest planet</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500">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SATURN</a:t>
                      </a:r>
                      <a:endParaRPr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Saturn has several rings and it’s of gas</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099" name="Google Shape;1099;p67"/>
          <p:cNvSpPr txBox="1"/>
          <p:nvPr/>
        </p:nvSpPr>
        <p:spPr>
          <a:xfrm>
            <a:off x="720000" y="3584700"/>
            <a:ext cx="20568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Mercury </a:t>
            </a:r>
            <a:r>
              <a:rPr lang="en">
                <a:solidFill>
                  <a:schemeClr val="dk1"/>
                </a:solidFill>
                <a:latin typeface="Red Hat Text"/>
                <a:ea typeface="Red Hat Text"/>
                <a:cs typeface="Red Hat Text"/>
                <a:sym typeface="Red Hat Text"/>
              </a:rPr>
              <a:t>is the closest planet to the Sun and the smallest one in the Solar System</a:t>
            </a:r>
            <a:endParaRPr>
              <a:solidFill>
                <a:schemeClr val="dk1"/>
              </a:solidFill>
              <a:latin typeface="Red Hat Text"/>
              <a:ea typeface="Red Hat Text"/>
              <a:cs typeface="Red Hat Text"/>
              <a:sym typeface="Red Hat Text"/>
            </a:endParaRPr>
          </a:p>
        </p:txBody>
      </p:sp>
      <p:sp>
        <p:nvSpPr>
          <p:cNvPr id="1100" name="Google Shape;1100;p67"/>
          <p:cNvSpPr txBox="1"/>
          <p:nvPr/>
        </p:nvSpPr>
        <p:spPr>
          <a:xfrm>
            <a:off x="720000" y="1372875"/>
            <a:ext cx="20568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FIELD: </a:t>
            </a:r>
            <a:r>
              <a:rPr b="1" lang="en" sz="2200">
                <a:solidFill>
                  <a:schemeClr val="dk1"/>
                </a:solidFill>
                <a:latin typeface="Khand"/>
                <a:ea typeface="Khand"/>
                <a:cs typeface="Khand"/>
                <a:sym typeface="Khand"/>
              </a:rPr>
              <a:t>OIL</a:t>
            </a:r>
            <a:endParaRPr b="1" sz="2200">
              <a:solidFill>
                <a:schemeClr val="dk1"/>
              </a:solidFill>
              <a:latin typeface="Khand"/>
              <a:ea typeface="Khand"/>
              <a:cs typeface="Khand"/>
              <a:sym typeface="Khand"/>
            </a:endParaRPr>
          </a:p>
        </p:txBody>
      </p:sp>
      <p:sp>
        <p:nvSpPr>
          <p:cNvPr id="1101" name="Google Shape;1101;p67"/>
          <p:cNvSpPr/>
          <p:nvPr/>
        </p:nvSpPr>
        <p:spPr>
          <a:xfrm>
            <a:off x="1059581" y="2060960"/>
            <a:ext cx="1377600" cy="1377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67"/>
          <p:cNvGrpSpPr/>
          <p:nvPr/>
        </p:nvGrpSpPr>
        <p:grpSpPr>
          <a:xfrm>
            <a:off x="1432353" y="2436253"/>
            <a:ext cx="631841" cy="627000"/>
            <a:chOff x="-15688425" y="3707725"/>
            <a:chExt cx="304825" cy="302475"/>
          </a:xfrm>
        </p:grpSpPr>
        <p:sp>
          <p:nvSpPr>
            <p:cNvPr id="1103" name="Google Shape;1103;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8"/>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COMPARISON </a:t>
            </a:r>
            <a:r>
              <a:rPr b="1" lang="en"/>
              <a:t>TABLE</a:t>
            </a:r>
            <a:endParaRPr b="1"/>
          </a:p>
        </p:txBody>
      </p:sp>
      <p:graphicFrame>
        <p:nvGraphicFramePr>
          <p:cNvPr id="1114" name="Google Shape;1114;p68"/>
          <p:cNvGraphicFramePr/>
          <p:nvPr/>
        </p:nvGraphicFramePr>
        <p:xfrm>
          <a:off x="720000" y="1428750"/>
          <a:ext cx="3000000" cy="3000000"/>
        </p:xfrm>
        <a:graphic>
          <a:graphicData uri="http://schemas.openxmlformats.org/drawingml/2006/table">
            <a:tbl>
              <a:tblPr>
                <a:noFill/>
                <a:tableStyleId>{3AAEE5C2-6E79-455B-9DC8-27C2E2BD57C5}</a:tableStyleId>
              </a:tblPr>
              <a:tblGrid>
                <a:gridCol w="1307675"/>
                <a:gridCol w="1599075"/>
                <a:gridCol w="1599075"/>
                <a:gridCol w="1599075"/>
                <a:gridCol w="1599075"/>
              </a:tblGrid>
              <a:tr h="37252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ATTRIBUTE</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MY </a:t>
                      </a:r>
                      <a:r>
                        <a:rPr b="1" lang="en" sz="2200">
                          <a:solidFill>
                            <a:schemeClr val="dk1"/>
                          </a:solidFill>
                          <a:latin typeface="Khand"/>
                          <a:ea typeface="Khand"/>
                          <a:cs typeface="Khand"/>
                          <a:sym typeface="Khand"/>
                        </a:rPr>
                        <a:t>BUSINESS </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COMPETITOR </a:t>
                      </a:r>
                      <a:r>
                        <a:rPr b="1" lang="en" sz="2200">
                          <a:solidFill>
                            <a:schemeClr val="dk1"/>
                          </a:solidFill>
                          <a:latin typeface="Khand"/>
                          <a:ea typeface="Khand"/>
                          <a:cs typeface="Khand"/>
                          <a:sym typeface="Khand"/>
                        </a:rPr>
                        <a:t>A</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COMPETITOR </a:t>
                      </a:r>
                      <a:r>
                        <a:rPr b="1" lang="en" sz="2200">
                          <a:solidFill>
                            <a:schemeClr val="dk1"/>
                          </a:solidFill>
                          <a:latin typeface="Khand"/>
                          <a:ea typeface="Khand"/>
                          <a:cs typeface="Khand"/>
                          <a:sym typeface="Khand"/>
                        </a:rPr>
                        <a:t>B</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COMPETITOR </a:t>
                      </a:r>
                      <a:r>
                        <a:rPr b="1" lang="en" sz="2200">
                          <a:solidFill>
                            <a:schemeClr val="dk1"/>
                          </a:solidFill>
                          <a:latin typeface="Khand"/>
                          <a:ea typeface="Khand"/>
                          <a:cs typeface="Khand"/>
                          <a:sym typeface="Khand"/>
                        </a:rPr>
                        <a:t>C</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377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PRICE</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USD$300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ed Hat Text"/>
                          <a:ea typeface="Red Hat Text"/>
                          <a:cs typeface="Red Hat Text"/>
                          <a:sym typeface="Red Hat Text"/>
                        </a:rPr>
                        <a:t>USD$320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ed Hat Text"/>
                          <a:ea typeface="Red Hat Text"/>
                          <a:cs typeface="Red Hat Text"/>
                          <a:sym typeface="Red Hat Text"/>
                        </a:rPr>
                        <a:t>USD$280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ed Hat Text"/>
                          <a:ea typeface="Red Hat Text"/>
                          <a:cs typeface="Red Hat Text"/>
                          <a:sym typeface="Red Hat Text"/>
                        </a:rPr>
                        <a:t>USD$350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377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QUALITY</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Medium</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Low</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High</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377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AGE</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18-50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20-40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18-45</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40-50</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377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REVIEW</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Good</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Bad</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Average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Good</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3775">
                <a:tc>
                  <a:txBody>
                    <a:bodyPr/>
                    <a:lstStyle/>
                    <a:p>
                      <a:pPr indent="0" lvl="0" marL="0" rtl="0" algn="ctr">
                        <a:spcBef>
                          <a:spcPts val="0"/>
                        </a:spcBef>
                        <a:spcAft>
                          <a:spcPts val="0"/>
                        </a:spcAft>
                        <a:buNone/>
                      </a:pPr>
                      <a:r>
                        <a:rPr b="1" lang="en" sz="2200">
                          <a:solidFill>
                            <a:schemeClr val="dk1"/>
                          </a:solidFill>
                          <a:latin typeface="Khand"/>
                          <a:ea typeface="Khand"/>
                          <a:cs typeface="Khand"/>
                          <a:sym typeface="Khand"/>
                        </a:rPr>
                        <a:t>LOCATION</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United States</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Spain</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Italy</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England</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9"/>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1120" name="Google Shape;1120;p69"/>
          <p:cNvSpPr txBox="1"/>
          <p:nvPr/>
        </p:nvSpPr>
        <p:spPr>
          <a:xfrm>
            <a:off x="3543600" y="3330225"/>
            <a:ext cx="2056800" cy="11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Age: </a:t>
            </a:r>
            <a:r>
              <a:rPr lang="en">
                <a:solidFill>
                  <a:schemeClr val="dk1"/>
                </a:solidFill>
                <a:latin typeface="Red Hat Text"/>
                <a:ea typeface="Red Hat Text"/>
                <a:cs typeface="Red Hat Text"/>
                <a:sym typeface="Red Hat Text"/>
              </a:rPr>
              <a:t>25 years old</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a:solidFill>
                  <a:schemeClr val="dk1"/>
                </a:solidFill>
                <a:latin typeface="Red Hat Text"/>
                <a:ea typeface="Red Hat Text"/>
                <a:cs typeface="Red Hat Text"/>
                <a:sym typeface="Red Hat Text"/>
              </a:rPr>
              <a:t>O</a:t>
            </a:r>
            <a:r>
              <a:rPr b="1" lang="en">
                <a:solidFill>
                  <a:schemeClr val="dk1"/>
                </a:solidFill>
                <a:latin typeface="Red Hat Text"/>
                <a:ea typeface="Red Hat Text"/>
                <a:cs typeface="Red Hat Text"/>
                <a:sym typeface="Red Hat Text"/>
              </a:rPr>
              <a:t>ccupation: </a:t>
            </a:r>
            <a:r>
              <a:rPr lang="en">
                <a:solidFill>
                  <a:schemeClr val="dk1"/>
                </a:solidFill>
                <a:latin typeface="Red Hat Text"/>
                <a:ea typeface="Red Hat Text"/>
                <a:cs typeface="Red Hat Text"/>
                <a:sym typeface="Red Hat Text"/>
              </a:rPr>
              <a:t>CEO</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a:solidFill>
                  <a:schemeClr val="dk1"/>
                </a:solidFill>
                <a:latin typeface="Red Hat Text"/>
                <a:ea typeface="Red Hat Text"/>
                <a:cs typeface="Red Hat Text"/>
                <a:sym typeface="Red Hat Text"/>
              </a:rPr>
              <a:t>Location: </a:t>
            </a:r>
            <a:r>
              <a:rPr lang="en">
                <a:solidFill>
                  <a:schemeClr val="dk1"/>
                </a:solidFill>
                <a:latin typeface="Red Hat Text"/>
                <a:ea typeface="Red Hat Text"/>
                <a:cs typeface="Red Hat Text"/>
                <a:sym typeface="Red Hat Text"/>
              </a:rPr>
              <a:t>Nicaragua</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a:solidFill>
                  <a:schemeClr val="dk1"/>
                </a:solidFill>
                <a:latin typeface="Red Hat Text"/>
                <a:ea typeface="Red Hat Text"/>
                <a:cs typeface="Red Hat Text"/>
                <a:sym typeface="Red Hat Text"/>
              </a:rPr>
              <a:t>Hobbies: </a:t>
            </a:r>
            <a:r>
              <a:rPr lang="en">
                <a:solidFill>
                  <a:schemeClr val="dk1"/>
                </a:solidFill>
                <a:latin typeface="Red Hat Text"/>
                <a:ea typeface="Red Hat Text"/>
                <a:cs typeface="Red Hat Text"/>
                <a:sym typeface="Red Hat Text"/>
              </a:rPr>
              <a:t>volunteering</a:t>
            </a:r>
            <a:r>
              <a:rPr lang="en">
                <a:solidFill>
                  <a:schemeClr val="dk1"/>
                </a:solidFill>
                <a:latin typeface="Red Hat Text"/>
                <a:ea typeface="Red Hat Text"/>
                <a:cs typeface="Red Hat Text"/>
                <a:sym typeface="Red Hat Text"/>
              </a:rPr>
              <a:t>, reading, </a:t>
            </a:r>
            <a:r>
              <a:rPr lang="en">
                <a:solidFill>
                  <a:schemeClr val="dk1"/>
                </a:solidFill>
                <a:latin typeface="Red Hat Text"/>
                <a:ea typeface="Red Hat Text"/>
                <a:cs typeface="Red Hat Text"/>
                <a:sym typeface="Red Hat Text"/>
              </a:rPr>
              <a:t>business</a:t>
            </a:r>
            <a:endParaRPr>
              <a:solidFill>
                <a:schemeClr val="dk1"/>
              </a:solidFill>
              <a:latin typeface="Red Hat Text"/>
              <a:ea typeface="Red Hat Text"/>
              <a:cs typeface="Red Hat Text"/>
              <a:sym typeface="Red Hat Text"/>
            </a:endParaRPr>
          </a:p>
        </p:txBody>
      </p:sp>
      <p:sp>
        <p:nvSpPr>
          <p:cNvPr id="1121" name="Google Shape;1121;p69"/>
          <p:cNvSpPr txBox="1"/>
          <p:nvPr/>
        </p:nvSpPr>
        <p:spPr>
          <a:xfrm>
            <a:off x="3543600" y="1259175"/>
            <a:ext cx="20568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SALEM </a:t>
            </a:r>
            <a:r>
              <a:rPr b="1" lang="en" sz="2200">
                <a:solidFill>
                  <a:schemeClr val="dk1"/>
                </a:solidFill>
                <a:latin typeface="Khand"/>
                <a:ea typeface="Khand"/>
                <a:cs typeface="Khand"/>
                <a:sym typeface="Khand"/>
              </a:rPr>
              <a:t>WILSON</a:t>
            </a:r>
            <a:endParaRPr b="1" sz="2200">
              <a:solidFill>
                <a:schemeClr val="dk1"/>
              </a:solidFill>
              <a:latin typeface="Khand"/>
              <a:ea typeface="Khand"/>
              <a:cs typeface="Khand"/>
              <a:sym typeface="Khand"/>
            </a:endParaRPr>
          </a:p>
        </p:txBody>
      </p:sp>
      <p:pic>
        <p:nvPicPr>
          <p:cNvPr id="1122" name="Google Shape;1122;p69"/>
          <p:cNvPicPr preferRelativeResize="0"/>
          <p:nvPr/>
        </p:nvPicPr>
        <p:blipFill rotWithShape="1">
          <a:blip r:embed="rId3">
            <a:alphaModFix/>
          </a:blip>
          <a:srcRect b="37134" l="18564" r="18570" t="0"/>
          <a:stretch/>
        </p:blipFill>
        <p:spPr>
          <a:xfrm>
            <a:off x="3471824" y="1838875"/>
            <a:ext cx="2200200" cy="1467000"/>
          </a:xfrm>
          <a:prstGeom prst="ellipse">
            <a:avLst/>
          </a:prstGeom>
          <a:noFill/>
          <a:ln cap="flat" cmpd="sng" w="9525">
            <a:solidFill>
              <a:schemeClr val="dk1"/>
            </a:solidFill>
            <a:prstDash val="solid"/>
            <a:round/>
            <a:headEnd len="sm" w="sm" type="none"/>
            <a:tailEnd len="sm" w="sm" type="none"/>
          </a:ln>
        </p:spPr>
      </p:pic>
      <p:sp>
        <p:nvSpPr>
          <p:cNvPr id="1123" name="Google Shape;1123;p69"/>
          <p:cNvSpPr txBox="1"/>
          <p:nvPr/>
        </p:nvSpPr>
        <p:spPr>
          <a:xfrm>
            <a:off x="720000" y="1259175"/>
            <a:ext cx="24690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INTERESTS</a:t>
            </a:r>
            <a:endParaRPr b="1" sz="2200">
              <a:solidFill>
                <a:schemeClr val="dk1"/>
              </a:solidFill>
              <a:latin typeface="Khand"/>
              <a:ea typeface="Khand"/>
              <a:cs typeface="Khand"/>
              <a:sym typeface="Khand"/>
            </a:endParaRPr>
          </a:p>
        </p:txBody>
      </p:sp>
      <p:sp>
        <p:nvSpPr>
          <p:cNvPr id="1124" name="Google Shape;1124;p69"/>
          <p:cNvSpPr txBox="1"/>
          <p:nvPr/>
        </p:nvSpPr>
        <p:spPr>
          <a:xfrm>
            <a:off x="720000" y="2337812"/>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1</a:t>
            </a:r>
            <a:endParaRPr>
              <a:solidFill>
                <a:schemeClr val="dk1"/>
              </a:solidFill>
              <a:latin typeface="Red Hat Text"/>
              <a:ea typeface="Red Hat Text"/>
              <a:cs typeface="Red Hat Text"/>
              <a:sym typeface="Red Hat Text"/>
            </a:endParaRPr>
          </a:p>
        </p:txBody>
      </p:sp>
      <p:sp>
        <p:nvSpPr>
          <p:cNvPr id="1125" name="Google Shape;1125;p69"/>
          <p:cNvSpPr txBox="1"/>
          <p:nvPr/>
        </p:nvSpPr>
        <p:spPr>
          <a:xfrm>
            <a:off x="2036400" y="2337812"/>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2</a:t>
            </a:r>
            <a:endParaRPr>
              <a:solidFill>
                <a:schemeClr val="dk1"/>
              </a:solidFill>
              <a:latin typeface="Red Hat Text"/>
              <a:ea typeface="Red Hat Text"/>
              <a:cs typeface="Red Hat Text"/>
              <a:sym typeface="Red Hat Text"/>
            </a:endParaRPr>
          </a:p>
        </p:txBody>
      </p:sp>
      <p:sp>
        <p:nvSpPr>
          <p:cNvPr id="1126" name="Google Shape;1126;p69"/>
          <p:cNvSpPr txBox="1"/>
          <p:nvPr/>
        </p:nvSpPr>
        <p:spPr>
          <a:xfrm>
            <a:off x="720000" y="3272614"/>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3</a:t>
            </a:r>
            <a:endParaRPr>
              <a:solidFill>
                <a:schemeClr val="dk1"/>
              </a:solidFill>
              <a:latin typeface="Red Hat Text"/>
              <a:ea typeface="Red Hat Text"/>
              <a:cs typeface="Red Hat Text"/>
              <a:sym typeface="Red Hat Text"/>
            </a:endParaRPr>
          </a:p>
        </p:txBody>
      </p:sp>
      <p:sp>
        <p:nvSpPr>
          <p:cNvPr id="1127" name="Google Shape;1127;p69"/>
          <p:cNvSpPr txBox="1"/>
          <p:nvPr/>
        </p:nvSpPr>
        <p:spPr>
          <a:xfrm>
            <a:off x="2036400" y="3272614"/>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4</a:t>
            </a:r>
            <a:endParaRPr>
              <a:solidFill>
                <a:schemeClr val="dk1"/>
              </a:solidFill>
              <a:latin typeface="Red Hat Text"/>
              <a:ea typeface="Red Hat Text"/>
              <a:cs typeface="Red Hat Text"/>
              <a:sym typeface="Red Hat Text"/>
            </a:endParaRPr>
          </a:p>
        </p:txBody>
      </p:sp>
      <p:sp>
        <p:nvSpPr>
          <p:cNvPr id="1128" name="Google Shape;1128;p69"/>
          <p:cNvSpPr txBox="1"/>
          <p:nvPr/>
        </p:nvSpPr>
        <p:spPr>
          <a:xfrm>
            <a:off x="720000" y="4196827"/>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5</a:t>
            </a:r>
            <a:endParaRPr>
              <a:solidFill>
                <a:schemeClr val="dk1"/>
              </a:solidFill>
              <a:latin typeface="Red Hat Text"/>
              <a:ea typeface="Red Hat Text"/>
              <a:cs typeface="Red Hat Text"/>
              <a:sym typeface="Red Hat Text"/>
            </a:endParaRPr>
          </a:p>
        </p:txBody>
      </p:sp>
      <p:sp>
        <p:nvSpPr>
          <p:cNvPr id="1129" name="Google Shape;1129;p69"/>
          <p:cNvSpPr txBox="1"/>
          <p:nvPr/>
        </p:nvSpPr>
        <p:spPr>
          <a:xfrm>
            <a:off x="2036400" y="4196827"/>
            <a:ext cx="11526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Interest 6</a:t>
            </a:r>
            <a:endParaRPr>
              <a:solidFill>
                <a:schemeClr val="dk1"/>
              </a:solidFill>
              <a:latin typeface="Red Hat Text"/>
              <a:ea typeface="Red Hat Text"/>
              <a:cs typeface="Red Hat Text"/>
              <a:sym typeface="Red Hat Text"/>
            </a:endParaRPr>
          </a:p>
        </p:txBody>
      </p:sp>
      <p:sp>
        <p:nvSpPr>
          <p:cNvPr id="1130" name="Google Shape;1130;p69"/>
          <p:cNvSpPr txBox="1"/>
          <p:nvPr/>
        </p:nvSpPr>
        <p:spPr>
          <a:xfrm>
            <a:off x="5955000" y="1259175"/>
            <a:ext cx="24690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ABOUT </a:t>
            </a:r>
            <a:r>
              <a:rPr b="1" lang="en" sz="2200">
                <a:solidFill>
                  <a:schemeClr val="dk1"/>
                </a:solidFill>
                <a:latin typeface="Khand"/>
                <a:ea typeface="Khand"/>
                <a:cs typeface="Khand"/>
                <a:sym typeface="Khand"/>
              </a:rPr>
              <a:t>HIM</a:t>
            </a:r>
            <a:endParaRPr b="1" sz="2200">
              <a:solidFill>
                <a:schemeClr val="dk1"/>
              </a:solidFill>
              <a:latin typeface="Khand"/>
              <a:ea typeface="Khand"/>
              <a:cs typeface="Khand"/>
              <a:sym typeface="Khand"/>
            </a:endParaRPr>
          </a:p>
        </p:txBody>
      </p:sp>
      <p:sp>
        <p:nvSpPr>
          <p:cNvPr id="1131" name="Google Shape;1131;p69"/>
          <p:cNvSpPr txBox="1"/>
          <p:nvPr/>
        </p:nvSpPr>
        <p:spPr>
          <a:xfrm>
            <a:off x="5954975" y="1825225"/>
            <a:ext cx="2469000" cy="7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Neptune </a:t>
            </a:r>
            <a:r>
              <a:rPr lang="en">
                <a:solidFill>
                  <a:schemeClr val="dk1"/>
                </a:solidFill>
                <a:latin typeface="Red Hat Text"/>
                <a:ea typeface="Red Hat Text"/>
                <a:cs typeface="Red Hat Text"/>
                <a:sym typeface="Red Hat Text"/>
              </a:rPr>
              <a:t>is the farthest planet from the Sun. It's composed of gases</a:t>
            </a:r>
            <a:endParaRPr>
              <a:solidFill>
                <a:schemeClr val="dk1"/>
              </a:solidFill>
              <a:latin typeface="Red Hat Text"/>
              <a:ea typeface="Red Hat Text"/>
              <a:cs typeface="Red Hat Text"/>
              <a:sym typeface="Red Hat Text"/>
            </a:endParaRPr>
          </a:p>
        </p:txBody>
      </p:sp>
      <p:sp>
        <p:nvSpPr>
          <p:cNvPr id="1132" name="Google Shape;1132;p69"/>
          <p:cNvSpPr txBox="1"/>
          <p:nvPr/>
        </p:nvSpPr>
        <p:spPr>
          <a:xfrm>
            <a:off x="5955000" y="2901975"/>
            <a:ext cx="24690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BUDGET</a:t>
            </a:r>
            <a:endParaRPr b="1" sz="2200">
              <a:solidFill>
                <a:schemeClr val="dk1"/>
              </a:solidFill>
              <a:latin typeface="Khand"/>
              <a:ea typeface="Khand"/>
              <a:cs typeface="Khand"/>
              <a:sym typeface="Khand"/>
            </a:endParaRPr>
          </a:p>
        </p:txBody>
      </p:sp>
      <p:sp>
        <p:nvSpPr>
          <p:cNvPr id="1133" name="Google Shape;1133;p69"/>
          <p:cNvSpPr txBox="1"/>
          <p:nvPr/>
        </p:nvSpPr>
        <p:spPr>
          <a:xfrm>
            <a:off x="5955000" y="3381075"/>
            <a:ext cx="1326900" cy="40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Red Hat Text"/>
                <a:ea typeface="Red Hat Text"/>
                <a:cs typeface="Red Hat Text"/>
                <a:sym typeface="Red Hat Text"/>
              </a:rPr>
              <a:t>Art</a:t>
            </a:r>
            <a:r>
              <a:rPr lang="en" sz="1200">
                <a:solidFill>
                  <a:schemeClr val="dk1"/>
                </a:solidFill>
                <a:latin typeface="Red Hat Text"/>
                <a:ea typeface="Red Hat Text"/>
                <a:cs typeface="Red Hat Text"/>
                <a:sym typeface="Red Hat Text"/>
              </a:rPr>
              <a:t>-</a:t>
            </a:r>
            <a:r>
              <a:rPr b="1" lang="en" sz="1200">
                <a:solidFill>
                  <a:schemeClr val="dk1"/>
                </a:solidFill>
                <a:latin typeface="Red Hat Text"/>
                <a:ea typeface="Red Hat Text"/>
                <a:cs typeface="Red Hat Text"/>
                <a:sym typeface="Red Hat Text"/>
              </a:rPr>
              <a:t> </a:t>
            </a:r>
            <a:r>
              <a:rPr lang="en" sz="1200">
                <a:solidFill>
                  <a:schemeClr val="dk1"/>
                </a:solidFill>
                <a:latin typeface="Red Hat Text"/>
                <a:ea typeface="Red Hat Text"/>
                <a:cs typeface="Red Hat Text"/>
                <a:sym typeface="Red Hat Text"/>
              </a:rPr>
              <a:t>70%</a:t>
            </a:r>
            <a:endParaRPr sz="1200">
              <a:solidFill>
                <a:schemeClr val="dk1"/>
              </a:solidFill>
              <a:latin typeface="Red Hat Text"/>
              <a:ea typeface="Red Hat Text"/>
              <a:cs typeface="Red Hat Text"/>
              <a:sym typeface="Red Hat Text"/>
            </a:endParaRPr>
          </a:p>
        </p:txBody>
      </p:sp>
      <p:sp>
        <p:nvSpPr>
          <p:cNvPr id="1134" name="Google Shape;1134;p69"/>
          <p:cNvSpPr/>
          <p:nvPr/>
        </p:nvSpPr>
        <p:spPr>
          <a:xfrm>
            <a:off x="7324825" y="3464025"/>
            <a:ext cx="10992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35" name="Google Shape;1135;p69"/>
          <p:cNvSpPr/>
          <p:nvPr/>
        </p:nvSpPr>
        <p:spPr>
          <a:xfrm>
            <a:off x="7324825" y="3464025"/>
            <a:ext cx="8721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36" name="Google Shape;1136;p69"/>
          <p:cNvSpPr txBox="1"/>
          <p:nvPr/>
        </p:nvSpPr>
        <p:spPr>
          <a:xfrm>
            <a:off x="5955000" y="3787875"/>
            <a:ext cx="1326900" cy="40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Red Hat Text"/>
                <a:ea typeface="Red Hat Text"/>
                <a:cs typeface="Red Hat Text"/>
                <a:sym typeface="Red Hat Text"/>
              </a:rPr>
              <a:t>Country </a:t>
            </a:r>
            <a:r>
              <a:rPr lang="en" sz="1200">
                <a:solidFill>
                  <a:schemeClr val="dk1"/>
                </a:solidFill>
                <a:latin typeface="Red Hat Text"/>
                <a:ea typeface="Red Hat Text"/>
                <a:cs typeface="Red Hat Text"/>
                <a:sym typeface="Red Hat Text"/>
              </a:rPr>
              <a:t>-</a:t>
            </a:r>
            <a:r>
              <a:rPr b="1" lang="en" sz="1200">
                <a:solidFill>
                  <a:schemeClr val="dk1"/>
                </a:solidFill>
                <a:latin typeface="Red Hat Text"/>
                <a:ea typeface="Red Hat Text"/>
                <a:cs typeface="Red Hat Text"/>
                <a:sym typeface="Red Hat Text"/>
              </a:rPr>
              <a:t> </a:t>
            </a:r>
            <a:r>
              <a:rPr lang="en" sz="1200">
                <a:solidFill>
                  <a:schemeClr val="dk1"/>
                </a:solidFill>
                <a:latin typeface="Red Hat Text"/>
                <a:ea typeface="Red Hat Text"/>
                <a:cs typeface="Red Hat Text"/>
                <a:sym typeface="Red Hat Text"/>
              </a:rPr>
              <a:t>25%</a:t>
            </a:r>
            <a:endParaRPr sz="1200">
              <a:solidFill>
                <a:schemeClr val="dk1"/>
              </a:solidFill>
              <a:latin typeface="Red Hat Text"/>
              <a:ea typeface="Red Hat Text"/>
              <a:cs typeface="Red Hat Text"/>
              <a:sym typeface="Red Hat Text"/>
            </a:endParaRPr>
          </a:p>
        </p:txBody>
      </p:sp>
      <p:sp>
        <p:nvSpPr>
          <p:cNvPr id="1137" name="Google Shape;1137;p69"/>
          <p:cNvSpPr/>
          <p:nvPr/>
        </p:nvSpPr>
        <p:spPr>
          <a:xfrm>
            <a:off x="7324825" y="3870825"/>
            <a:ext cx="10992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38" name="Google Shape;1138;p69"/>
          <p:cNvSpPr/>
          <p:nvPr/>
        </p:nvSpPr>
        <p:spPr>
          <a:xfrm>
            <a:off x="7324825" y="3870825"/>
            <a:ext cx="2088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39" name="Google Shape;1139;p69"/>
          <p:cNvSpPr txBox="1"/>
          <p:nvPr/>
        </p:nvSpPr>
        <p:spPr>
          <a:xfrm>
            <a:off x="5955000" y="4194675"/>
            <a:ext cx="1326900" cy="40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Red Hat Text"/>
                <a:ea typeface="Red Hat Text"/>
                <a:cs typeface="Red Hat Text"/>
                <a:sym typeface="Red Hat Text"/>
              </a:rPr>
              <a:t>Church </a:t>
            </a:r>
            <a:r>
              <a:rPr lang="en" sz="1200">
                <a:solidFill>
                  <a:schemeClr val="dk1"/>
                </a:solidFill>
                <a:latin typeface="Red Hat Text"/>
                <a:ea typeface="Red Hat Text"/>
                <a:cs typeface="Red Hat Text"/>
                <a:sym typeface="Red Hat Text"/>
              </a:rPr>
              <a:t>-</a:t>
            </a:r>
            <a:r>
              <a:rPr b="1" lang="en" sz="1200">
                <a:solidFill>
                  <a:schemeClr val="dk1"/>
                </a:solidFill>
                <a:latin typeface="Red Hat Text"/>
                <a:ea typeface="Red Hat Text"/>
                <a:cs typeface="Red Hat Text"/>
                <a:sym typeface="Red Hat Text"/>
              </a:rPr>
              <a:t> </a:t>
            </a:r>
            <a:r>
              <a:rPr lang="en" sz="1200">
                <a:solidFill>
                  <a:schemeClr val="dk1"/>
                </a:solidFill>
                <a:latin typeface="Red Hat Text"/>
                <a:ea typeface="Red Hat Text"/>
                <a:cs typeface="Red Hat Text"/>
                <a:sym typeface="Red Hat Text"/>
              </a:rPr>
              <a:t>05%</a:t>
            </a:r>
            <a:endParaRPr sz="1200">
              <a:solidFill>
                <a:schemeClr val="dk1"/>
              </a:solidFill>
              <a:latin typeface="Red Hat Text"/>
              <a:ea typeface="Red Hat Text"/>
              <a:cs typeface="Red Hat Text"/>
              <a:sym typeface="Red Hat Text"/>
            </a:endParaRPr>
          </a:p>
        </p:txBody>
      </p:sp>
      <p:sp>
        <p:nvSpPr>
          <p:cNvPr id="1140" name="Google Shape;1140;p69"/>
          <p:cNvSpPr/>
          <p:nvPr/>
        </p:nvSpPr>
        <p:spPr>
          <a:xfrm>
            <a:off x="7324825" y="4277625"/>
            <a:ext cx="1099200" cy="240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41" name="Google Shape;1141;p69"/>
          <p:cNvSpPr/>
          <p:nvPr/>
        </p:nvSpPr>
        <p:spPr>
          <a:xfrm>
            <a:off x="7324825" y="4277625"/>
            <a:ext cx="73500" cy="240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latin typeface="Fjalla One"/>
              <a:ea typeface="Fjalla One"/>
              <a:cs typeface="Fjalla One"/>
              <a:sym typeface="Fjalla One"/>
            </a:endParaRPr>
          </a:p>
        </p:txBody>
      </p:sp>
      <p:sp>
        <p:nvSpPr>
          <p:cNvPr id="1142" name="Google Shape;1142;p69"/>
          <p:cNvSpPr/>
          <p:nvPr/>
        </p:nvSpPr>
        <p:spPr>
          <a:xfrm>
            <a:off x="1003500" y="182840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143" name="Google Shape;1143;p69"/>
          <p:cNvSpPr/>
          <p:nvPr/>
        </p:nvSpPr>
        <p:spPr>
          <a:xfrm>
            <a:off x="2319900" y="182840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144" name="Google Shape;1144;p69"/>
          <p:cNvSpPr/>
          <p:nvPr/>
        </p:nvSpPr>
        <p:spPr>
          <a:xfrm>
            <a:off x="1003500" y="2763226"/>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145" name="Google Shape;1145;p69"/>
          <p:cNvSpPr/>
          <p:nvPr/>
        </p:nvSpPr>
        <p:spPr>
          <a:xfrm>
            <a:off x="2319900" y="2763226"/>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146" name="Google Shape;1146;p69"/>
          <p:cNvSpPr/>
          <p:nvPr/>
        </p:nvSpPr>
        <p:spPr>
          <a:xfrm>
            <a:off x="1003500" y="36980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147" name="Google Shape;1147;p69"/>
          <p:cNvSpPr/>
          <p:nvPr/>
        </p:nvSpPr>
        <p:spPr>
          <a:xfrm>
            <a:off x="2319900" y="36980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1148" name="Google Shape;1148;p69"/>
          <p:cNvGrpSpPr/>
          <p:nvPr/>
        </p:nvGrpSpPr>
        <p:grpSpPr>
          <a:xfrm>
            <a:off x="1128686" y="3828781"/>
            <a:ext cx="335237" cy="324120"/>
            <a:chOff x="4713567" y="1512376"/>
            <a:chExt cx="470245" cy="454649"/>
          </a:xfrm>
        </p:grpSpPr>
        <p:sp>
          <p:nvSpPr>
            <p:cNvPr id="1149" name="Google Shape;1149;p69"/>
            <p:cNvSpPr/>
            <p:nvPr/>
          </p:nvSpPr>
          <p:spPr>
            <a:xfrm>
              <a:off x="4722732" y="1512376"/>
              <a:ext cx="247420" cy="173905"/>
            </a:xfrm>
            <a:custGeom>
              <a:rect b="b" l="l" r="r" t="t"/>
              <a:pathLst>
                <a:path extrusionOk="0" h="6413" w="9124">
                  <a:moveTo>
                    <a:pt x="6098" y="0"/>
                  </a:moveTo>
                  <a:cubicBezTo>
                    <a:pt x="4503" y="0"/>
                    <a:pt x="2971" y="1053"/>
                    <a:pt x="2682" y="2850"/>
                  </a:cubicBezTo>
                  <a:cubicBezTo>
                    <a:pt x="2651" y="3068"/>
                    <a:pt x="2491" y="3243"/>
                    <a:pt x="2282" y="3298"/>
                  </a:cubicBezTo>
                  <a:cubicBezTo>
                    <a:pt x="948" y="3620"/>
                    <a:pt x="0" y="5014"/>
                    <a:pt x="291" y="6413"/>
                  </a:cubicBezTo>
                  <a:cubicBezTo>
                    <a:pt x="933" y="5624"/>
                    <a:pt x="1915" y="5119"/>
                    <a:pt x="3013" y="5119"/>
                  </a:cubicBezTo>
                  <a:cubicBezTo>
                    <a:pt x="3031" y="5119"/>
                    <a:pt x="3047" y="5106"/>
                    <a:pt x="3057" y="5087"/>
                  </a:cubicBezTo>
                  <a:cubicBezTo>
                    <a:pt x="3422" y="4001"/>
                    <a:pt x="4499" y="3296"/>
                    <a:pt x="5604" y="3296"/>
                  </a:cubicBezTo>
                  <a:cubicBezTo>
                    <a:pt x="5901" y="3296"/>
                    <a:pt x="6200" y="3347"/>
                    <a:pt x="6488" y="3455"/>
                  </a:cubicBezTo>
                  <a:cubicBezTo>
                    <a:pt x="6491" y="3456"/>
                    <a:pt x="6493" y="3457"/>
                    <a:pt x="6496" y="3457"/>
                  </a:cubicBezTo>
                  <a:cubicBezTo>
                    <a:pt x="6506" y="3457"/>
                    <a:pt x="6519" y="3450"/>
                    <a:pt x="6528" y="3437"/>
                  </a:cubicBezTo>
                  <a:cubicBezTo>
                    <a:pt x="7138" y="2518"/>
                    <a:pt x="8073" y="1884"/>
                    <a:pt x="9124" y="1640"/>
                  </a:cubicBezTo>
                  <a:cubicBezTo>
                    <a:pt x="8352" y="512"/>
                    <a:pt x="7210" y="0"/>
                    <a:pt x="6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9"/>
            <p:cNvSpPr/>
            <p:nvPr/>
          </p:nvSpPr>
          <p:spPr>
            <a:xfrm>
              <a:off x="4713567" y="1581118"/>
              <a:ext cx="470245" cy="234295"/>
            </a:xfrm>
            <a:custGeom>
              <a:rect b="b" l="l" r="r" t="t"/>
              <a:pathLst>
                <a:path extrusionOk="0" h="8640" w="17341">
                  <a:moveTo>
                    <a:pt x="10398" y="0"/>
                  </a:moveTo>
                  <a:cubicBezTo>
                    <a:pt x="9386" y="0"/>
                    <a:pt x="8366" y="458"/>
                    <a:pt x="7696" y="1455"/>
                  </a:cubicBezTo>
                  <a:cubicBezTo>
                    <a:pt x="7498" y="1751"/>
                    <a:pt x="7169" y="1919"/>
                    <a:pt x="6830" y="1919"/>
                  </a:cubicBezTo>
                  <a:cubicBezTo>
                    <a:pt x="6716" y="1919"/>
                    <a:pt x="6601" y="1900"/>
                    <a:pt x="6489" y="1861"/>
                  </a:cubicBezTo>
                  <a:cubicBezTo>
                    <a:pt x="6308" y="1794"/>
                    <a:pt x="6121" y="1762"/>
                    <a:pt x="5936" y="1762"/>
                  </a:cubicBezTo>
                  <a:cubicBezTo>
                    <a:pt x="5242" y="1762"/>
                    <a:pt x="4567" y="2203"/>
                    <a:pt x="4338" y="2885"/>
                  </a:cubicBezTo>
                  <a:cubicBezTo>
                    <a:pt x="4191" y="3304"/>
                    <a:pt x="3793" y="3587"/>
                    <a:pt x="3351" y="3587"/>
                  </a:cubicBezTo>
                  <a:cubicBezTo>
                    <a:pt x="0" y="3723"/>
                    <a:pt x="3" y="8501"/>
                    <a:pt x="3351" y="8640"/>
                  </a:cubicBezTo>
                  <a:lnTo>
                    <a:pt x="5978" y="8640"/>
                  </a:lnTo>
                  <a:lnTo>
                    <a:pt x="5978" y="6120"/>
                  </a:lnTo>
                  <a:cubicBezTo>
                    <a:pt x="5991" y="5788"/>
                    <a:pt x="6233" y="5623"/>
                    <a:pt x="6475" y="5623"/>
                  </a:cubicBezTo>
                  <a:cubicBezTo>
                    <a:pt x="6719" y="5623"/>
                    <a:pt x="6963" y="5789"/>
                    <a:pt x="6976" y="6120"/>
                  </a:cubicBezTo>
                  <a:lnTo>
                    <a:pt x="6976" y="6809"/>
                  </a:lnTo>
                  <a:lnTo>
                    <a:pt x="10234" y="6809"/>
                  </a:lnTo>
                  <a:lnTo>
                    <a:pt x="10234" y="6120"/>
                  </a:lnTo>
                  <a:cubicBezTo>
                    <a:pt x="10247" y="5788"/>
                    <a:pt x="10489" y="5623"/>
                    <a:pt x="10732" y="5623"/>
                  </a:cubicBezTo>
                  <a:cubicBezTo>
                    <a:pt x="10975" y="5623"/>
                    <a:pt x="11219" y="5789"/>
                    <a:pt x="11232" y="6120"/>
                  </a:cubicBezTo>
                  <a:lnTo>
                    <a:pt x="11232" y="8640"/>
                  </a:lnTo>
                  <a:lnTo>
                    <a:pt x="13860" y="8640"/>
                  </a:lnTo>
                  <a:cubicBezTo>
                    <a:pt x="16841" y="8574"/>
                    <a:pt x="17341" y="4412"/>
                    <a:pt x="14462" y="3655"/>
                  </a:cubicBezTo>
                  <a:cubicBezTo>
                    <a:pt x="14043" y="3553"/>
                    <a:pt x="13734" y="3218"/>
                    <a:pt x="13671" y="2799"/>
                  </a:cubicBezTo>
                  <a:cubicBezTo>
                    <a:pt x="13404" y="1024"/>
                    <a:pt x="11911" y="0"/>
                    <a:pt x="10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9"/>
            <p:cNvSpPr/>
            <p:nvPr/>
          </p:nvSpPr>
          <p:spPr>
            <a:xfrm>
              <a:off x="4875647" y="1792795"/>
              <a:ext cx="142530" cy="174230"/>
            </a:xfrm>
            <a:custGeom>
              <a:rect b="b" l="l" r="r" t="t"/>
              <a:pathLst>
                <a:path extrusionOk="0" h="6425" w="5256">
                  <a:moveTo>
                    <a:pt x="4260" y="1827"/>
                  </a:moveTo>
                  <a:lnTo>
                    <a:pt x="4260" y="2610"/>
                  </a:lnTo>
                  <a:lnTo>
                    <a:pt x="1004" y="2610"/>
                  </a:lnTo>
                  <a:lnTo>
                    <a:pt x="1004" y="1827"/>
                  </a:lnTo>
                  <a:close/>
                  <a:moveTo>
                    <a:pt x="4260" y="3610"/>
                  </a:moveTo>
                  <a:lnTo>
                    <a:pt x="4260" y="4401"/>
                  </a:lnTo>
                  <a:lnTo>
                    <a:pt x="1004" y="4401"/>
                  </a:lnTo>
                  <a:lnTo>
                    <a:pt x="1004" y="3610"/>
                  </a:lnTo>
                  <a:close/>
                  <a:moveTo>
                    <a:pt x="1004" y="1"/>
                  </a:moveTo>
                  <a:lnTo>
                    <a:pt x="1004" y="826"/>
                  </a:lnTo>
                  <a:lnTo>
                    <a:pt x="1030" y="829"/>
                  </a:lnTo>
                  <a:lnTo>
                    <a:pt x="1" y="829"/>
                  </a:lnTo>
                  <a:lnTo>
                    <a:pt x="1" y="5929"/>
                  </a:lnTo>
                  <a:cubicBezTo>
                    <a:pt x="14" y="6260"/>
                    <a:pt x="256" y="6425"/>
                    <a:pt x="499" y="6425"/>
                  </a:cubicBezTo>
                  <a:cubicBezTo>
                    <a:pt x="742" y="6425"/>
                    <a:pt x="986" y="6259"/>
                    <a:pt x="999" y="5929"/>
                  </a:cubicBezTo>
                  <a:lnTo>
                    <a:pt x="999" y="5405"/>
                  </a:lnTo>
                  <a:lnTo>
                    <a:pt x="4257" y="5405"/>
                  </a:lnTo>
                  <a:lnTo>
                    <a:pt x="4257" y="5929"/>
                  </a:lnTo>
                  <a:cubicBezTo>
                    <a:pt x="4270" y="6260"/>
                    <a:pt x="4513" y="6425"/>
                    <a:pt x="4756" y="6425"/>
                  </a:cubicBezTo>
                  <a:cubicBezTo>
                    <a:pt x="4999" y="6425"/>
                    <a:pt x="5242" y="6259"/>
                    <a:pt x="5255" y="5929"/>
                  </a:cubicBezTo>
                  <a:lnTo>
                    <a:pt x="5255" y="834"/>
                  </a:lnTo>
                  <a:lnTo>
                    <a:pt x="4257" y="834"/>
                  </a:lnTo>
                  <a:lnTo>
                    <a:pt x="4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69"/>
          <p:cNvGrpSpPr/>
          <p:nvPr/>
        </p:nvGrpSpPr>
        <p:grpSpPr>
          <a:xfrm>
            <a:off x="2461109" y="1959206"/>
            <a:ext cx="333746" cy="324003"/>
            <a:chOff x="3964371" y="1512376"/>
            <a:chExt cx="468153" cy="454486"/>
          </a:xfrm>
        </p:grpSpPr>
        <p:sp>
          <p:nvSpPr>
            <p:cNvPr id="1153" name="Google Shape;1153;p69"/>
            <p:cNvSpPr/>
            <p:nvPr/>
          </p:nvSpPr>
          <p:spPr>
            <a:xfrm>
              <a:off x="4310170" y="1699539"/>
              <a:ext cx="33273" cy="26711"/>
            </a:xfrm>
            <a:custGeom>
              <a:rect b="b" l="l" r="r" t="t"/>
              <a:pathLst>
                <a:path extrusionOk="0" h="985" w="1227">
                  <a:moveTo>
                    <a:pt x="540" y="1"/>
                  </a:moveTo>
                  <a:cubicBezTo>
                    <a:pt x="426" y="1"/>
                    <a:pt x="305" y="44"/>
                    <a:pt x="194" y="147"/>
                  </a:cubicBezTo>
                  <a:cubicBezTo>
                    <a:pt x="1" y="338"/>
                    <a:pt x="1" y="650"/>
                    <a:pt x="194" y="841"/>
                  </a:cubicBezTo>
                  <a:cubicBezTo>
                    <a:pt x="290" y="937"/>
                    <a:pt x="416" y="985"/>
                    <a:pt x="541" y="985"/>
                  </a:cubicBezTo>
                  <a:cubicBezTo>
                    <a:pt x="667" y="985"/>
                    <a:pt x="793" y="937"/>
                    <a:pt x="889" y="841"/>
                  </a:cubicBezTo>
                  <a:cubicBezTo>
                    <a:pt x="1226" y="474"/>
                    <a:pt x="918"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9"/>
            <p:cNvSpPr/>
            <p:nvPr/>
          </p:nvSpPr>
          <p:spPr>
            <a:xfrm>
              <a:off x="4317221" y="1547194"/>
              <a:ext cx="33246" cy="26711"/>
            </a:xfrm>
            <a:custGeom>
              <a:rect b="b" l="l" r="r" t="t"/>
              <a:pathLst>
                <a:path extrusionOk="0" h="985" w="1226">
                  <a:moveTo>
                    <a:pt x="687" y="0"/>
                  </a:moveTo>
                  <a:cubicBezTo>
                    <a:pt x="309" y="0"/>
                    <a:pt x="1" y="473"/>
                    <a:pt x="340" y="841"/>
                  </a:cubicBezTo>
                  <a:cubicBezTo>
                    <a:pt x="436" y="936"/>
                    <a:pt x="562" y="984"/>
                    <a:pt x="688" y="984"/>
                  </a:cubicBezTo>
                  <a:cubicBezTo>
                    <a:pt x="813" y="984"/>
                    <a:pt x="939" y="936"/>
                    <a:pt x="1035" y="841"/>
                  </a:cubicBezTo>
                  <a:cubicBezTo>
                    <a:pt x="1226" y="647"/>
                    <a:pt x="1226" y="338"/>
                    <a:pt x="1035" y="147"/>
                  </a:cubicBezTo>
                  <a:cubicBezTo>
                    <a:pt x="923" y="44"/>
                    <a:pt x="802" y="0"/>
                    <a:pt x="6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9"/>
            <p:cNvSpPr/>
            <p:nvPr/>
          </p:nvSpPr>
          <p:spPr>
            <a:xfrm>
              <a:off x="4347809" y="1599856"/>
              <a:ext cx="80376" cy="80105"/>
            </a:xfrm>
            <a:custGeom>
              <a:rect b="b" l="l" r="r" t="t"/>
              <a:pathLst>
                <a:path extrusionOk="0" h="2954" w="2964">
                  <a:moveTo>
                    <a:pt x="1482" y="0"/>
                  </a:moveTo>
                  <a:cubicBezTo>
                    <a:pt x="762" y="0"/>
                    <a:pt x="41" y="491"/>
                    <a:pt x="1" y="1474"/>
                  </a:cubicBezTo>
                  <a:cubicBezTo>
                    <a:pt x="4" y="2291"/>
                    <a:pt x="664" y="2954"/>
                    <a:pt x="1483" y="2954"/>
                  </a:cubicBezTo>
                  <a:cubicBezTo>
                    <a:pt x="2298" y="2954"/>
                    <a:pt x="2963" y="2291"/>
                    <a:pt x="2963" y="1474"/>
                  </a:cubicBezTo>
                  <a:cubicBezTo>
                    <a:pt x="2923" y="491"/>
                    <a:pt x="2203" y="0"/>
                    <a:pt x="1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9"/>
            <p:cNvSpPr/>
            <p:nvPr/>
          </p:nvSpPr>
          <p:spPr>
            <a:xfrm>
              <a:off x="4194678" y="1512376"/>
              <a:ext cx="92850" cy="113812"/>
            </a:xfrm>
            <a:custGeom>
              <a:rect b="b" l="l" r="r" t="t"/>
              <a:pathLst>
                <a:path extrusionOk="0" h="4197" w="3424">
                  <a:moveTo>
                    <a:pt x="2282" y="0"/>
                  </a:moveTo>
                  <a:cubicBezTo>
                    <a:pt x="1939" y="0"/>
                    <a:pt x="1596" y="131"/>
                    <a:pt x="1334" y="393"/>
                  </a:cubicBezTo>
                  <a:cubicBezTo>
                    <a:pt x="810" y="917"/>
                    <a:pt x="810" y="1766"/>
                    <a:pt x="1334" y="2290"/>
                  </a:cubicBezTo>
                  <a:lnTo>
                    <a:pt x="1509" y="2465"/>
                  </a:lnTo>
                  <a:cubicBezTo>
                    <a:pt x="1679" y="2636"/>
                    <a:pt x="1679" y="2916"/>
                    <a:pt x="1509" y="3086"/>
                  </a:cubicBezTo>
                  <a:cubicBezTo>
                    <a:pt x="1424" y="3171"/>
                    <a:pt x="1311" y="3214"/>
                    <a:pt x="1197" y="3214"/>
                  </a:cubicBezTo>
                  <a:cubicBezTo>
                    <a:pt x="1084" y="3214"/>
                    <a:pt x="971" y="3171"/>
                    <a:pt x="886" y="3086"/>
                  </a:cubicBezTo>
                  <a:cubicBezTo>
                    <a:pt x="790" y="2989"/>
                    <a:pt x="664" y="2941"/>
                    <a:pt x="539" y="2941"/>
                  </a:cubicBezTo>
                  <a:cubicBezTo>
                    <a:pt x="413" y="2941"/>
                    <a:pt x="287" y="2989"/>
                    <a:pt x="192" y="3086"/>
                  </a:cubicBezTo>
                  <a:cubicBezTo>
                    <a:pt x="0" y="3280"/>
                    <a:pt x="0" y="3592"/>
                    <a:pt x="192" y="3780"/>
                  </a:cubicBezTo>
                  <a:cubicBezTo>
                    <a:pt x="472" y="4055"/>
                    <a:pt x="839" y="4197"/>
                    <a:pt x="1200" y="4197"/>
                  </a:cubicBezTo>
                  <a:cubicBezTo>
                    <a:pt x="1564" y="4197"/>
                    <a:pt x="1931" y="4058"/>
                    <a:pt x="2206" y="3780"/>
                  </a:cubicBezTo>
                  <a:cubicBezTo>
                    <a:pt x="2759" y="3228"/>
                    <a:pt x="2759" y="2324"/>
                    <a:pt x="2206" y="1766"/>
                  </a:cubicBezTo>
                  <a:lnTo>
                    <a:pt x="2033" y="1593"/>
                  </a:lnTo>
                  <a:cubicBezTo>
                    <a:pt x="1786" y="1324"/>
                    <a:pt x="2010" y="983"/>
                    <a:pt x="2283" y="983"/>
                  </a:cubicBezTo>
                  <a:cubicBezTo>
                    <a:pt x="2367" y="983"/>
                    <a:pt x="2455" y="1015"/>
                    <a:pt x="2536" y="1090"/>
                  </a:cubicBezTo>
                  <a:cubicBezTo>
                    <a:pt x="2633" y="1186"/>
                    <a:pt x="2759" y="1233"/>
                    <a:pt x="2885" y="1233"/>
                  </a:cubicBezTo>
                  <a:cubicBezTo>
                    <a:pt x="3011" y="1233"/>
                    <a:pt x="3136" y="1186"/>
                    <a:pt x="3230" y="1090"/>
                  </a:cubicBezTo>
                  <a:cubicBezTo>
                    <a:pt x="3424" y="896"/>
                    <a:pt x="3424" y="585"/>
                    <a:pt x="3230" y="393"/>
                  </a:cubicBezTo>
                  <a:cubicBezTo>
                    <a:pt x="2968" y="131"/>
                    <a:pt x="2625" y="0"/>
                    <a:pt x="2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4252790" y="1623014"/>
              <a:ext cx="62370" cy="59767"/>
            </a:xfrm>
            <a:custGeom>
              <a:rect b="b" l="l" r="r" t="t"/>
              <a:pathLst>
                <a:path extrusionOk="0" h="2204" w="2300">
                  <a:moveTo>
                    <a:pt x="1757" y="0"/>
                  </a:moveTo>
                  <a:cubicBezTo>
                    <a:pt x="1631" y="0"/>
                    <a:pt x="1506" y="49"/>
                    <a:pt x="1412" y="146"/>
                  </a:cubicBezTo>
                  <a:lnTo>
                    <a:pt x="194" y="1364"/>
                  </a:lnTo>
                  <a:cubicBezTo>
                    <a:pt x="0" y="1555"/>
                    <a:pt x="0" y="1864"/>
                    <a:pt x="194" y="2058"/>
                  </a:cubicBezTo>
                  <a:cubicBezTo>
                    <a:pt x="291" y="2155"/>
                    <a:pt x="417" y="2203"/>
                    <a:pt x="543" y="2203"/>
                  </a:cubicBezTo>
                  <a:cubicBezTo>
                    <a:pt x="669" y="2203"/>
                    <a:pt x="794" y="2155"/>
                    <a:pt x="888" y="2058"/>
                  </a:cubicBezTo>
                  <a:lnTo>
                    <a:pt x="2106" y="840"/>
                  </a:lnTo>
                  <a:cubicBezTo>
                    <a:pt x="2300" y="646"/>
                    <a:pt x="2300" y="334"/>
                    <a:pt x="2106" y="146"/>
                  </a:cubicBezTo>
                  <a:cubicBezTo>
                    <a:pt x="2009" y="49"/>
                    <a:pt x="1883"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9"/>
            <p:cNvSpPr/>
            <p:nvPr/>
          </p:nvSpPr>
          <p:spPr>
            <a:xfrm>
              <a:off x="4343986" y="1751333"/>
              <a:ext cx="88539" cy="26657"/>
            </a:xfrm>
            <a:custGeom>
              <a:rect b="b" l="l" r="r" t="t"/>
              <a:pathLst>
                <a:path extrusionOk="0" h="983" w="3265">
                  <a:moveTo>
                    <a:pt x="653" y="0"/>
                  </a:moveTo>
                  <a:cubicBezTo>
                    <a:pt x="0" y="26"/>
                    <a:pt x="0" y="956"/>
                    <a:pt x="653" y="982"/>
                  </a:cubicBezTo>
                  <a:lnTo>
                    <a:pt x="2615" y="982"/>
                  </a:lnTo>
                  <a:cubicBezTo>
                    <a:pt x="3264" y="956"/>
                    <a:pt x="3264" y="26"/>
                    <a:pt x="26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9"/>
            <p:cNvSpPr/>
            <p:nvPr/>
          </p:nvSpPr>
          <p:spPr>
            <a:xfrm>
              <a:off x="4080731" y="1711471"/>
              <a:ext cx="148278" cy="148495"/>
            </a:xfrm>
            <a:custGeom>
              <a:rect b="b" l="l" r="r" t="t"/>
              <a:pathLst>
                <a:path extrusionOk="0" h="5476" w="5468">
                  <a:moveTo>
                    <a:pt x="944" y="1"/>
                  </a:moveTo>
                  <a:lnTo>
                    <a:pt x="1" y="2196"/>
                  </a:lnTo>
                  <a:lnTo>
                    <a:pt x="3280" y="5475"/>
                  </a:lnTo>
                  <a:lnTo>
                    <a:pt x="5468" y="4527"/>
                  </a:lnTo>
                  <a:lnTo>
                    <a:pt x="9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4114547" y="1601971"/>
              <a:ext cx="227760" cy="225129"/>
            </a:xfrm>
            <a:custGeom>
              <a:rect b="b" l="l" r="r" t="t"/>
              <a:pathLst>
                <a:path extrusionOk="0" h="8302" w="8399">
                  <a:moveTo>
                    <a:pt x="543" y="1"/>
                  </a:moveTo>
                  <a:cubicBezTo>
                    <a:pt x="417" y="1"/>
                    <a:pt x="291" y="49"/>
                    <a:pt x="195" y="146"/>
                  </a:cubicBezTo>
                  <a:cubicBezTo>
                    <a:pt x="1" y="340"/>
                    <a:pt x="1" y="649"/>
                    <a:pt x="195" y="843"/>
                  </a:cubicBezTo>
                  <a:lnTo>
                    <a:pt x="810" y="1458"/>
                  </a:lnTo>
                  <a:lnTo>
                    <a:pt x="116" y="3069"/>
                  </a:lnTo>
                  <a:lnTo>
                    <a:pt x="5195" y="8148"/>
                  </a:lnTo>
                  <a:lnTo>
                    <a:pt x="6801" y="7452"/>
                  </a:lnTo>
                  <a:lnTo>
                    <a:pt x="7508" y="8156"/>
                  </a:lnTo>
                  <a:cubicBezTo>
                    <a:pt x="7605" y="8253"/>
                    <a:pt x="7731" y="8302"/>
                    <a:pt x="7858" y="8302"/>
                  </a:cubicBezTo>
                  <a:cubicBezTo>
                    <a:pt x="7984" y="8302"/>
                    <a:pt x="8110" y="8253"/>
                    <a:pt x="8207" y="8156"/>
                  </a:cubicBezTo>
                  <a:cubicBezTo>
                    <a:pt x="8399" y="7965"/>
                    <a:pt x="8399" y="7653"/>
                    <a:pt x="8207" y="7460"/>
                  </a:cubicBezTo>
                  <a:lnTo>
                    <a:pt x="891" y="146"/>
                  </a:lnTo>
                  <a:cubicBezTo>
                    <a:pt x="794" y="49"/>
                    <a:pt x="669" y="1"/>
                    <a:pt x="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3964371" y="1912138"/>
              <a:ext cx="73109" cy="54723"/>
            </a:xfrm>
            <a:custGeom>
              <a:rect b="b" l="l" r="r" t="t"/>
              <a:pathLst>
                <a:path extrusionOk="0" h="2018" w="2696">
                  <a:moveTo>
                    <a:pt x="1348" y="0"/>
                  </a:moveTo>
                  <a:cubicBezTo>
                    <a:pt x="1088" y="0"/>
                    <a:pt x="832" y="100"/>
                    <a:pt x="635" y="296"/>
                  </a:cubicBezTo>
                  <a:cubicBezTo>
                    <a:pt x="1" y="925"/>
                    <a:pt x="456" y="2017"/>
                    <a:pt x="1338" y="2017"/>
                  </a:cubicBezTo>
                  <a:cubicBezTo>
                    <a:pt x="1341" y="2017"/>
                    <a:pt x="1344" y="2017"/>
                    <a:pt x="1348" y="2017"/>
                  </a:cubicBezTo>
                  <a:cubicBezTo>
                    <a:pt x="1350" y="2017"/>
                    <a:pt x="1352" y="2017"/>
                    <a:pt x="1354" y="2017"/>
                  </a:cubicBezTo>
                  <a:cubicBezTo>
                    <a:pt x="2238" y="2017"/>
                    <a:pt x="2695" y="926"/>
                    <a:pt x="2063" y="296"/>
                  </a:cubicBezTo>
                  <a:cubicBezTo>
                    <a:pt x="1866" y="100"/>
                    <a:pt x="1607" y="0"/>
                    <a:pt x="1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9"/>
            <p:cNvSpPr/>
            <p:nvPr/>
          </p:nvSpPr>
          <p:spPr>
            <a:xfrm>
              <a:off x="4028612" y="1797487"/>
              <a:ext cx="114815" cy="114544"/>
            </a:xfrm>
            <a:custGeom>
              <a:rect b="b" l="l" r="r" t="t"/>
              <a:pathLst>
                <a:path extrusionOk="0" h="4224" w="4234">
                  <a:moveTo>
                    <a:pt x="1504" y="1"/>
                  </a:moveTo>
                  <a:lnTo>
                    <a:pt x="550" y="2209"/>
                  </a:lnTo>
                  <a:cubicBezTo>
                    <a:pt x="472" y="2395"/>
                    <a:pt x="511" y="2607"/>
                    <a:pt x="655" y="2751"/>
                  </a:cubicBezTo>
                  <a:lnTo>
                    <a:pt x="715" y="2811"/>
                  </a:lnTo>
                  <a:lnTo>
                    <a:pt x="0" y="3524"/>
                  </a:lnTo>
                  <a:cubicBezTo>
                    <a:pt x="142" y="3610"/>
                    <a:pt x="273" y="3712"/>
                    <a:pt x="393" y="3830"/>
                  </a:cubicBezTo>
                  <a:cubicBezTo>
                    <a:pt x="511" y="3948"/>
                    <a:pt x="616" y="4082"/>
                    <a:pt x="697" y="4223"/>
                  </a:cubicBezTo>
                  <a:lnTo>
                    <a:pt x="1412" y="3508"/>
                  </a:lnTo>
                  <a:lnTo>
                    <a:pt x="1488" y="3584"/>
                  </a:lnTo>
                  <a:cubicBezTo>
                    <a:pt x="1582" y="3678"/>
                    <a:pt x="1705" y="3728"/>
                    <a:pt x="1834" y="3728"/>
                  </a:cubicBezTo>
                  <a:cubicBezTo>
                    <a:pt x="1899" y="3728"/>
                    <a:pt x="1967" y="3715"/>
                    <a:pt x="2030" y="3689"/>
                  </a:cubicBezTo>
                  <a:lnTo>
                    <a:pt x="4233" y="2733"/>
                  </a:lnTo>
                  <a:lnTo>
                    <a:pt x="1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69"/>
          <p:cNvGrpSpPr/>
          <p:nvPr/>
        </p:nvGrpSpPr>
        <p:grpSpPr>
          <a:xfrm>
            <a:off x="1163878" y="2894014"/>
            <a:ext cx="317916" cy="324005"/>
            <a:chOff x="3265804" y="1512457"/>
            <a:chExt cx="445947" cy="454489"/>
          </a:xfrm>
        </p:grpSpPr>
        <p:sp>
          <p:nvSpPr>
            <p:cNvPr id="1164" name="Google Shape;1164;p69"/>
            <p:cNvSpPr/>
            <p:nvPr/>
          </p:nvSpPr>
          <p:spPr>
            <a:xfrm>
              <a:off x="3275593" y="1591992"/>
              <a:ext cx="436158" cy="374954"/>
            </a:xfrm>
            <a:custGeom>
              <a:rect b="b" l="l" r="r" t="t"/>
              <a:pathLst>
                <a:path extrusionOk="0" h="13827" w="16084">
                  <a:moveTo>
                    <a:pt x="6910" y="1458"/>
                  </a:moveTo>
                  <a:cubicBezTo>
                    <a:pt x="7594" y="1458"/>
                    <a:pt x="8279" y="1584"/>
                    <a:pt x="8912" y="1837"/>
                  </a:cubicBezTo>
                  <a:cubicBezTo>
                    <a:pt x="9166" y="1934"/>
                    <a:pt x="9289" y="2219"/>
                    <a:pt x="9192" y="2476"/>
                  </a:cubicBezTo>
                  <a:cubicBezTo>
                    <a:pt x="9116" y="2671"/>
                    <a:pt x="8927" y="2787"/>
                    <a:pt x="8731" y="2787"/>
                  </a:cubicBezTo>
                  <a:cubicBezTo>
                    <a:pt x="8672" y="2787"/>
                    <a:pt x="8611" y="2776"/>
                    <a:pt x="8553" y="2754"/>
                  </a:cubicBezTo>
                  <a:cubicBezTo>
                    <a:pt x="8184" y="2610"/>
                    <a:pt x="7799" y="2515"/>
                    <a:pt x="7403" y="2471"/>
                  </a:cubicBezTo>
                  <a:lnTo>
                    <a:pt x="7403" y="3060"/>
                  </a:lnTo>
                  <a:cubicBezTo>
                    <a:pt x="7390" y="3386"/>
                    <a:pt x="7151" y="3549"/>
                    <a:pt x="6912" y="3549"/>
                  </a:cubicBezTo>
                  <a:cubicBezTo>
                    <a:pt x="6673" y="3549"/>
                    <a:pt x="6434" y="3386"/>
                    <a:pt x="6421" y="3060"/>
                  </a:cubicBezTo>
                  <a:lnTo>
                    <a:pt x="6421" y="2471"/>
                  </a:lnTo>
                  <a:cubicBezTo>
                    <a:pt x="6044" y="2515"/>
                    <a:pt x="5674" y="2602"/>
                    <a:pt x="5318" y="2738"/>
                  </a:cubicBezTo>
                  <a:cubicBezTo>
                    <a:pt x="5255" y="2759"/>
                    <a:pt x="5195" y="2768"/>
                    <a:pt x="5138" y="2768"/>
                  </a:cubicBezTo>
                  <a:cubicBezTo>
                    <a:pt x="4645" y="2768"/>
                    <a:pt x="4434" y="2046"/>
                    <a:pt x="4970" y="1813"/>
                  </a:cubicBezTo>
                  <a:cubicBezTo>
                    <a:pt x="5586" y="1576"/>
                    <a:pt x="6248" y="1458"/>
                    <a:pt x="6910" y="1458"/>
                  </a:cubicBezTo>
                  <a:close/>
                  <a:moveTo>
                    <a:pt x="6907" y="4367"/>
                  </a:moveTo>
                  <a:cubicBezTo>
                    <a:pt x="7146" y="4367"/>
                    <a:pt x="7385" y="4530"/>
                    <a:pt x="7398" y="4855"/>
                  </a:cubicBezTo>
                  <a:lnTo>
                    <a:pt x="7398" y="6434"/>
                  </a:lnTo>
                  <a:lnTo>
                    <a:pt x="7759" y="6434"/>
                  </a:lnTo>
                  <a:cubicBezTo>
                    <a:pt x="8412" y="6460"/>
                    <a:pt x="8412" y="7390"/>
                    <a:pt x="7759" y="7416"/>
                  </a:cubicBezTo>
                  <a:lnTo>
                    <a:pt x="6906" y="7416"/>
                  </a:lnTo>
                  <a:cubicBezTo>
                    <a:pt x="6633" y="7416"/>
                    <a:pt x="6416" y="7196"/>
                    <a:pt x="6416" y="6924"/>
                  </a:cubicBezTo>
                  <a:lnTo>
                    <a:pt x="6416" y="4855"/>
                  </a:lnTo>
                  <a:cubicBezTo>
                    <a:pt x="6429" y="4530"/>
                    <a:pt x="6668" y="4367"/>
                    <a:pt x="6907" y="4367"/>
                  </a:cubicBezTo>
                  <a:close/>
                  <a:moveTo>
                    <a:pt x="2274" y="4661"/>
                  </a:moveTo>
                  <a:cubicBezTo>
                    <a:pt x="2332" y="4661"/>
                    <a:pt x="2390" y="4671"/>
                    <a:pt x="2447" y="4692"/>
                  </a:cubicBezTo>
                  <a:cubicBezTo>
                    <a:pt x="2699" y="4786"/>
                    <a:pt x="2827" y="5072"/>
                    <a:pt x="2730" y="5326"/>
                  </a:cubicBezTo>
                  <a:cubicBezTo>
                    <a:pt x="2597" y="5680"/>
                    <a:pt x="2508" y="6046"/>
                    <a:pt x="2468" y="6424"/>
                  </a:cubicBezTo>
                  <a:lnTo>
                    <a:pt x="3055" y="6424"/>
                  </a:lnTo>
                  <a:cubicBezTo>
                    <a:pt x="3707" y="6450"/>
                    <a:pt x="3707" y="7380"/>
                    <a:pt x="3055" y="7406"/>
                  </a:cubicBezTo>
                  <a:lnTo>
                    <a:pt x="2468" y="7406"/>
                  </a:lnTo>
                  <a:cubicBezTo>
                    <a:pt x="2508" y="7780"/>
                    <a:pt x="2597" y="8147"/>
                    <a:pt x="2730" y="8501"/>
                  </a:cubicBezTo>
                  <a:cubicBezTo>
                    <a:pt x="2827" y="8752"/>
                    <a:pt x="2699" y="9038"/>
                    <a:pt x="2447" y="9132"/>
                  </a:cubicBezTo>
                  <a:cubicBezTo>
                    <a:pt x="2391" y="9153"/>
                    <a:pt x="2333" y="9164"/>
                    <a:pt x="2276" y="9164"/>
                  </a:cubicBezTo>
                  <a:cubicBezTo>
                    <a:pt x="2079" y="9164"/>
                    <a:pt x="1888" y="9045"/>
                    <a:pt x="1813" y="8847"/>
                  </a:cubicBezTo>
                  <a:cubicBezTo>
                    <a:pt x="1344" y="7618"/>
                    <a:pt x="1344" y="6204"/>
                    <a:pt x="1816" y="4978"/>
                  </a:cubicBezTo>
                  <a:cubicBezTo>
                    <a:pt x="1889" y="4781"/>
                    <a:pt x="2076" y="4661"/>
                    <a:pt x="2274" y="4661"/>
                  </a:cubicBezTo>
                  <a:close/>
                  <a:moveTo>
                    <a:pt x="11580" y="4691"/>
                  </a:moveTo>
                  <a:cubicBezTo>
                    <a:pt x="11757" y="4691"/>
                    <a:pt x="11936" y="4786"/>
                    <a:pt x="12029" y="5009"/>
                  </a:cubicBezTo>
                  <a:cubicBezTo>
                    <a:pt x="12495" y="6243"/>
                    <a:pt x="12485" y="7663"/>
                    <a:pt x="12003" y="8888"/>
                  </a:cubicBezTo>
                  <a:cubicBezTo>
                    <a:pt x="11928" y="9086"/>
                    <a:pt x="11738" y="9203"/>
                    <a:pt x="11542" y="9203"/>
                  </a:cubicBezTo>
                  <a:cubicBezTo>
                    <a:pt x="11484" y="9203"/>
                    <a:pt x="11425" y="9193"/>
                    <a:pt x="11369" y="9171"/>
                  </a:cubicBezTo>
                  <a:cubicBezTo>
                    <a:pt x="11118" y="9072"/>
                    <a:pt x="10989" y="8789"/>
                    <a:pt x="11086" y="8535"/>
                  </a:cubicBezTo>
                  <a:cubicBezTo>
                    <a:pt x="11228" y="8173"/>
                    <a:pt x="11319" y="7796"/>
                    <a:pt x="11361" y="7408"/>
                  </a:cubicBezTo>
                  <a:lnTo>
                    <a:pt x="10719" y="7408"/>
                  </a:lnTo>
                  <a:cubicBezTo>
                    <a:pt x="10070" y="7380"/>
                    <a:pt x="10070" y="6450"/>
                    <a:pt x="10719" y="6424"/>
                  </a:cubicBezTo>
                  <a:lnTo>
                    <a:pt x="11361" y="6424"/>
                  </a:lnTo>
                  <a:cubicBezTo>
                    <a:pt x="11322" y="6057"/>
                    <a:pt x="11238" y="5698"/>
                    <a:pt x="11110" y="5352"/>
                  </a:cubicBezTo>
                  <a:cubicBezTo>
                    <a:pt x="10983" y="4964"/>
                    <a:pt x="11279" y="4691"/>
                    <a:pt x="11580" y="4691"/>
                  </a:cubicBezTo>
                  <a:close/>
                  <a:moveTo>
                    <a:pt x="6912" y="10372"/>
                  </a:moveTo>
                  <a:cubicBezTo>
                    <a:pt x="7151" y="10372"/>
                    <a:pt x="7390" y="10535"/>
                    <a:pt x="7403" y="10861"/>
                  </a:cubicBezTo>
                  <a:lnTo>
                    <a:pt x="7403" y="11364"/>
                  </a:lnTo>
                  <a:cubicBezTo>
                    <a:pt x="7859" y="11317"/>
                    <a:pt x="8296" y="11199"/>
                    <a:pt x="8716" y="11015"/>
                  </a:cubicBezTo>
                  <a:cubicBezTo>
                    <a:pt x="8780" y="10987"/>
                    <a:pt x="8848" y="10973"/>
                    <a:pt x="8914" y="10973"/>
                  </a:cubicBezTo>
                  <a:cubicBezTo>
                    <a:pt x="9102" y="10973"/>
                    <a:pt x="9282" y="11083"/>
                    <a:pt x="9365" y="11267"/>
                  </a:cubicBezTo>
                  <a:cubicBezTo>
                    <a:pt x="9473" y="11516"/>
                    <a:pt x="9363" y="11804"/>
                    <a:pt x="9114" y="11914"/>
                  </a:cubicBezTo>
                  <a:cubicBezTo>
                    <a:pt x="8426" y="12222"/>
                    <a:pt x="7670" y="12376"/>
                    <a:pt x="6914" y="12376"/>
                  </a:cubicBezTo>
                  <a:cubicBezTo>
                    <a:pt x="6191" y="12376"/>
                    <a:pt x="5468" y="12235"/>
                    <a:pt x="4805" y="11953"/>
                  </a:cubicBezTo>
                  <a:cubicBezTo>
                    <a:pt x="4556" y="11843"/>
                    <a:pt x="4438" y="11555"/>
                    <a:pt x="4543" y="11306"/>
                  </a:cubicBezTo>
                  <a:cubicBezTo>
                    <a:pt x="4620" y="11119"/>
                    <a:pt x="4803" y="11006"/>
                    <a:pt x="4995" y="11006"/>
                  </a:cubicBezTo>
                  <a:cubicBezTo>
                    <a:pt x="5059" y="11006"/>
                    <a:pt x="5123" y="11018"/>
                    <a:pt x="5185" y="11044"/>
                  </a:cubicBezTo>
                  <a:cubicBezTo>
                    <a:pt x="5580" y="11209"/>
                    <a:pt x="5997" y="11317"/>
                    <a:pt x="6421" y="11364"/>
                  </a:cubicBezTo>
                  <a:lnTo>
                    <a:pt x="6421" y="10861"/>
                  </a:lnTo>
                  <a:cubicBezTo>
                    <a:pt x="6434" y="10535"/>
                    <a:pt x="6673" y="10372"/>
                    <a:pt x="6912" y="10372"/>
                  </a:cubicBezTo>
                  <a:close/>
                  <a:moveTo>
                    <a:pt x="6913" y="1"/>
                  </a:moveTo>
                  <a:cubicBezTo>
                    <a:pt x="3097" y="3"/>
                    <a:pt x="1" y="3097"/>
                    <a:pt x="1" y="6916"/>
                  </a:cubicBezTo>
                  <a:cubicBezTo>
                    <a:pt x="1" y="10732"/>
                    <a:pt x="3094" y="13826"/>
                    <a:pt x="6913" y="13826"/>
                  </a:cubicBezTo>
                  <a:cubicBezTo>
                    <a:pt x="16084" y="13465"/>
                    <a:pt x="16081" y="362"/>
                    <a:pt x="6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p:nvPr/>
          </p:nvSpPr>
          <p:spPr>
            <a:xfrm>
              <a:off x="3265803" y="1555763"/>
              <a:ext cx="69990" cy="68716"/>
            </a:xfrm>
            <a:custGeom>
              <a:rect b="b" l="l" r="r" t="t"/>
              <a:pathLst>
                <a:path extrusionOk="0" h="2534" w="2581">
                  <a:moveTo>
                    <a:pt x="1882" y="0"/>
                  </a:moveTo>
                  <a:cubicBezTo>
                    <a:pt x="1758" y="0"/>
                    <a:pt x="1635" y="47"/>
                    <a:pt x="1540" y="140"/>
                  </a:cubicBezTo>
                  <a:lnTo>
                    <a:pt x="878" y="789"/>
                  </a:lnTo>
                  <a:lnTo>
                    <a:pt x="875" y="792"/>
                  </a:lnTo>
                  <a:lnTo>
                    <a:pt x="197" y="1457"/>
                  </a:lnTo>
                  <a:cubicBezTo>
                    <a:pt x="5" y="1646"/>
                    <a:pt x="0" y="1958"/>
                    <a:pt x="191" y="2151"/>
                  </a:cubicBezTo>
                  <a:cubicBezTo>
                    <a:pt x="286" y="2248"/>
                    <a:pt x="414" y="2298"/>
                    <a:pt x="542" y="2298"/>
                  </a:cubicBezTo>
                  <a:cubicBezTo>
                    <a:pt x="666" y="2298"/>
                    <a:pt x="791" y="2254"/>
                    <a:pt x="886" y="2157"/>
                  </a:cubicBezTo>
                  <a:lnTo>
                    <a:pt x="1197" y="1853"/>
                  </a:lnTo>
                  <a:lnTo>
                    <a:pt x="1829" y="2534"/>
                  </a:lnTo>
                  <a:cubicBezTo>
                    <a:pt x="2067" y="2306"/>
                    <a:pt x="2318" y="2096"/>
                    <a:pt x="2580" y="1903"/>
                  </a:cubicBezTo>
                  <a:lnTo>
                    <a:pt x="1897" y="1167"/>
                  </a:lnTo>
                  <a:lnTo>
                    <a:pt x="2227" y="842"/>
                  </a:lnTo>
                  <a:cubicBezTo>
                    <a:pt x="2421" y="650"/>
                    <a:pt x="2423" y="341"/>
                    <a:pt x="2235" y="148"/>
                  </a:cubicBezTo>
                  <a:cubicBezTo>
                    <a:pt x="2138" y="49"/>
                    <a:pt x="2010" y="0"/>
                    <a:pt x="1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9"/>
            <p:cNvSpPr/>
            <p:nvPr/>
          </p:nvSpPr>
          <p:spPr>
            <a:xfrm>
              <a:off x="3584865" y="1576834"/>
              <a:ext cx="63048" cy="59225"/>
            </a:xfrm>
            <a:custGeom>
              <a:rect b="b" l="l" r="r" t="t"/>
              <a:pathLst>
                <a:path extrusionOk="0" h="2184" w="2325">
                  <a:moveTo>
                    <a:pt x="1294" y="1"/>
                  </a:moveTo>
                  <a:cubicBezTo>
                    <a:pt x="1040" y="1"/>
                    <a:pt x="787" y="105"/>
                    <a:pt x="603" y="311"/>
                  </a:cubicBezTo>
                  <a:lnTo>
                    <a:pt x="1" y="981"/>
                  </a:lnTo>
                  <a:cubicBezTo>
                    <a:pt x="388" y="1249"/>
                    <a:pt x="755" y="1555"/>
                    <a:pt x="1093" y="1890"/>
                  </a:cubicBezTo>
                  <a:cubicBezTo>
                    <a:pt x="1187" y="1987"/>
                    <a:pt x="1279" y="2084"/>
                    <a:pt x="1371" y="2184"/>
                  </a:cubicBezTo>
                  <a:lnTo>
                    <a:pt x="1984" y="1547"/>
                  </a:lnTo>
                  <a:cubicBezTo>
                    <a:pt x="2324" y="1167"/>
                    <a:pt x="2295" y="581"/>
                    <a:pt x="1913" y="238"/>
                  </a:cubicBezTo>
                  <a:cubicBezTo>
                    <a:pt x="1736" y="79"/>
                    <a:pt x="1515"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9"/>
            <p:cNvSpPr/>
            <p:nvPr/>
          </p:nvSpPr>
          <p:spPr>
            <a:xfrm>
              <a:off x="3377310" y="1512457"/>
              <a:ext cx="171572" cy="55645"/>
            </a:xfrm>
            <a:custGeom>
              <a:rect b="b" l="l" r="r" t="t"/>
              <a:pathLst>
                <a:path extrusionOk="0" h="2052" w="6327">
                  <a:moveTo>
                    <a:pt x="653" y="0"/>
                  </a:moveTo>
                  <a:cubicBezTo>
                    <a:pt x="1" y="21"/>
                    <a:pt x="1" y="956"/>
                    <a:pt x="653" y="982"/>
                  </a:cubicBezTo>
                  <a:lnTo>
                    <a:pt x="1923" y="982"/>
                  </a:lnTo>
                  <a:lnTo>
                    <a:pt x="1923" y="2051"/>
                  </a:lnTo>
                  <a:cubicBezTo>
                    <a:pt x="2329" y="1988"/>
                    <a:pt x="2746" y="1957"/>
                    <a:pt x="3163" y="1957"/>
                  </a:cubicBezTo>
                  <a:cubicBezTo>
                    <a:pt x="3580" y="1957"/>
                    <a:pt x="3998" y="1988"/>
                    <a:pt x="4407" y="2051"/>
                  </a:cubicBezTo>
                  <a:lnTo>
                    <a:pt x="4407" y="982"/>
                  </a:lnTo>
                  <a:lnTo>
                    <a:pt x="5677" y="982"/>
                  </a:lnTo>
                  <a:cubicBezTo>
                    <a:pt x="6327" y="956"/>
                    <a:pt x="6327" y="26"/>
                    <a:pt x="5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9"/>
          <p:cNvGrpSpPr/>
          <p:nvPr/>
        </p:nvGrpSpPr>
        <p:grpSpPr>
          <a:xfrm>
            <a:off x="2450705" y="2893993"/>
            <a:ext cx="324003" cy="324061"/>
            <a:chOff x="2488650" y="1512376"/>
            <a:chExt cx="454486" cy="454567"/>
          </a:xfrm>
        </p:grpSpPr>
        <p:sp>
          <p:nvSpPr>
            <p:cNvPr id="1169" name="Google Shape;1169;p69"/>
            <p:cNvSpPr/>
            <p:nvPr/>
          </p:nvSpPr>
          <p:spPr>
            <a:xfrm>
              <a:off x="2488650" y="1770641"/>
              <a:ext cx="84769" cy="84471"/>
            </a:xfrm>
            <a:custGeom>
              <a:rect b="b" l="l" r="r" t="t"/>
              <a:pathLst>
                <a:path extrusionOk="0" h="3115" w="3126">
                  <a:moveTo>
                    <a:pt x="1561" y="1"/>
                  </a:moveTo>
                  <a:cubicBezTo>
                    <a:pt x="702" y="1"/>
                    <a:pt x="0" y="697"/>
                    <a:pt x="0" y="1562"/>
                  </a:cubicBezTo>
                  <a:cubicBezTo>
                    <a:pt x="41" y="2597"/>
                    <a:pt x="801" y="3115"/>
                    <a:pt x="1561" y="3115"/>
                  </a:cubicBezTo>
                  <a:cubicBezTo>
                    <a:pt x="2322" y="3115"/>
                    <a:pt x="3083" y="2597"/>
                    <a:pt x="3125" y="1562"/>
                  </a:cubicBezTo>
                  <a:cubicBezTo>
                    <a:pt x="3125" y="700"/>
                    <a:pt x="2426" y="1"/>
                    <a:pt x="1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9"/>
            <p:cNvSpPr/>
            <p:nvPr/>
          </p:nvSpPr>
          <p:spPr>
            <a:xfrm>
              <a:off x="2648316" y="1637169"/>
              <a:ext cx="154868" cy="154434"/>
            </a:xfrm>
            <a:custGeom>
              <a:rect b="b" l="l" r="r" t="t"/>
              <a:pathLst>
                <a:path extrusionOk="0" h="5695" w="5711">
                  <a:moveTo>
                    <a:pt x="2853" y="1"/>
                  </a:moveTo>
                  <a:cubicBezTo>
                    <a:pt x="1279" y="1"/>
                    <a:pt x="1" y="1276"/>
                    <a:pt x="1" y="2856"/>
                  </a:cubicBezTo>
                  <a:cubicBezTo>
                    <a:pt x="75" y="4748"/>
                    <a:pt x="1465" y="5695"/>
                    <a:pt x="2854" y="5695"/>
                  </a:cubicBezTo>
                  <a:cubicBezTo>
                    <a:pt x="4243" y="5695"/>
                    <a:pt x="5632" y="4748"/>
                    <a:pt x="5706" y="2856"/>
                  </a:cubicBezTo>
                  <a:cubicBezTo>
                    <a:pt x="5711" y="1276"/>
                    <a:pt x="4433" y="1"/>
                    <a:pt x="2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9"/>
            <p:cNvSpPr/>
            <p:nvPr/>
          </p:nvSpPr>
          <p:spPr>
            <a:xfrm>
              <a:off x="2859858" y="1512593"/>
              <a:ext cx="83278" cy="82925"/>
            </a:xfrm>
            <a:custGeom>
              <a:rect b="b" l="l" r="r" t="t"/>
              <a:pathLst>
                <a:path extrusionOk="0" h="3058" w="3071">
                  <a:moveTo>
                    <a:pt x="1533" y="0"/>
                  </a:moveTo>
                  <a:cubicBezTo>
                    <a:pt x="684" y="0"/>
                    <a:pt x="0" y="689"/>
                    <a:pt x="0" y="1533"/>
                  </a:cubicBezTo>
                  <a:cubicBezTo>
                    <a:pt x="41" y="2549"/>
                    <a:pt x="787" y="3057"/>
                    <a:pt x="1534" y="3057"/>
                  </a:cubicBezTo>
                  <a:cubicBezTo>
                    <a:pt x="2280" y="3057"/>
                    <a:pt x="3027" y="2549"/>
                    <a:pt x="3068" y="1533"/>
                  </a:cubicBezTo>
                  <a:cubicBezTo>
                    <a:pt x="3070" y="689"/>
                    <a:pt x="2381" y="0"/>
                    <a:pt x="1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9"/>
            <p:cNvSpPr/>
            <p:nvPr/>
          </p:nvSpPr>
          <p:spPr>
            <a:xfrm>
              <a:off x="2875776" y="1771563"/>
              <a:ext cx="67360" cy="57923"/>
            </a:xfrm>
            <a:custGeom>
              <a:rect b="b" l="l" r="r" t="t"/>
              <a:pathLst>
                <a:path extrusionOk="0" h="2136" w="2484">
                  <a:moveTo>
                    <a:pt x="1414" y="1"/>
                  </a:moveTo>
                  <a:cubicBezTo>
                    <a:pt x="0" y="56"/>
                    <a:pt x="0" y="2080"/>
                    <a:pt x="1414" y="2135"/>
                  </a:cubicBezTo>
                  <a:cubicBezTo>
                    <a:pt x="2004" y="2135"/>
                    <a:pt x="2483" y="1659"/>
                    <a:pt x="2483" y="1069"/>
                  </a:cubicBezTo>
                  <a:cubicBezTo>
                    <a:pt x="2483" y="480"/>
                    <a:pt x="2004" y="1"/>
                    <a:pt x="1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a:off x="2791387" y="1589362"/>
              <a:ext cx="68634" cy="62913"/>
            </a:xfrm>
            <a:custGeom>
              <a:rect b="b" l="l" r="r" t="t"/>
              <a:pathLst>
                <a:path extrusionOk="0" h="2320" w="2531">
                  <a:moveTo>
                    <a:pt x="1831" y="1"/>
                  </a:moveTo>
                  <a:lnTo>
                    <a:pt x="0" y="1570"/>
                  </a:lnTo>
                  <a:cubicBezTo>
                    <a:pt x="121" y="1656"/>
                    <a:pt x="231" y="1753"/>
                    <a:pt x="335" y="1861"/>
                  </a:cubicBezTo>
                  <a:cubicBezTo>
                    <a:pt x="479" y="2005"/>
                    <a:pt x="610" y="2157"/>
                    <a:pt x="728" y="2319"/>
                  </a:cubicBezTo>
                  <a:lnTo>
                    <a:pt x="2530" y="779"/>
                  </a:lnTo>
                  <a:cubicBezTo>
                    <a:pt x="2248" y="569"/>
                    <a:pt x="2012" y="302"/>
                    <a:pt x="1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9"/>
            <p:cNvSpPr/>
            <p:nvPr/>
          </p:nvSpPr>
          <p:spPr>
            <a:xfrm>
              <a:off x="2560375" y="1572115"/>
              <a:ext cx="94016" cy="86179"/>
            </a:xfrm>
            <a:custGeom>
              <a:rect b="b" l="l" r="r" t="t"/>
              <a:pathLst>
                <a:path extrusionOk="0" h="3178" w="3467">
                  <a:moveTo>
                    <a:pt x="650" y="0"/>
                  </a:moveTo>
                  <a:cubicBezTo>
                    <a:pt x="498" y="317"/>
                    <a:pt x="276" y="595"/>
                    <a:pt x="1" y="815"/>
                  </a:cubicBezTo>
                  <a:lnTo>
                    <a:pt x="2798" y="3178"/>
                  </a:lnTo>
                  <a:cubicBezTo>
                    <a:pt x="2950" y="2934"/>
                    <a:pt x="3134" y="2706"/>
                    <a:pt x="3341" y="2497"/>
                  </a:cubicBezTo>
                  <a:cubicBezTo>
                    <a:pt x="3380" y="2457"/>
                    <a:pt x="3422" y="2418"/>
                    <a:pt x="3466" y="2379"/>
                  </a:cubicBez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9"/>
            <p:cNvSpPr/>
            <p:nvPr/>
          </p:nvSpPr>
          <p:spPr>
            <a:xfrm>
              <a:off x="2697480" y="1816957"/>
              <a:ext cx="30426" cy="54859"/>
            </a:xfrm>
            <a:custGeom>
              <a:rect b="b" l="l" r="r" t="t"/>
              <a:pathLst>
                <a:path extrusionOk="0" h="2023" w="1122">
                  <a:moveTo>
                    <a:pt x="81" y="0"/>
                  </a:moveTo>
                  <a:lnTo>
                    <a:pt x="0" y="1970"/>
                  </a:lnTo>
                  <a:cubicBezTo>
                    <a:pt x="132" y="1947"/>
                    <a:pt x="268" y="1935"/>
                    <a:pt x="405" y="1935"/>
                  </a:cubicBezTo>
                  <a:cubicBezTo>
                    <a:pt x="623" y="1935"/>
                    <a:pt x="842" y="1965"/>
                    <a:pt x="1043" y="2023"/>
                  </a:cubicBezTo>
                  <a:lnTo>
                    <a:pt x="1121" y="121"/>
                  </a:lnTo>
                  <a:lnTo>
                    <a:pt x="1121" y="121"/>
                  </a:lnTo>
                  <a:cubicBezTo>
                    <a:pt x="1093" y="122"/>
                    <a:pt x="1065" y="122"/>
                    <a:pt x="1037" y="122"/>
                  </a:cubicBezTo>
                  <a:cubicBezTo>
                    <a:pt x="712" y="122"/>
                    <a:pt x="390" y="80"/>
                    <a:pt x="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9"/>
            <p:cNvSpPr/>
            <p:nvPr/>
          </p:nvSpPr>
          <p:spPr>
            <a:xfrm>
              <a:off x="2817013" y="1741869"/>
              <a:ext cx="54452" cy="45693"/>
            </a:xfrm>
            <a:custGeom>
              <a:rect b="b" l="l" r="r" t="t"/>
              <a:pathLst>
                <a:path extrusionOk="0" h="1685" w="2008">
                  <a:moveTo>
                    <a:pt x="402" y="1"/>
                  </a:moveTo>
                  <a:cubicBezTo>
                    <a:pt x="315" y="336"/>
                    <a:pt x="176" y="661"/>
                    <a:pt x="1" y="962"/>
                  </a:cubicBezTo>
                  <a:lnTo>
                    <a:pt x="1525" y="1685"/>
                  </a:lnTo>
                  <a:cubicBezTo>
                    <a:pt x="1606" y="1339"/>
                    <a:pt x="1774" y="1022"/>
                    <a:pt x="2007" y="763"/>
                  </a:cubicBezTo>
                  <a:lnTo>
                    <a:pt x="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9"/>
            <p:cNvSpPr/>
            <p:nvPr/>
          </p:nvSpPr>
          <p:spPr>
            <a:xfrm>
              <a:off x="2488704" y="1512376"/>
              <a:ext cx="77746" cy="66872"/>
            </a:xfrm>
            <a:custGeom>
              <a:rect b="b" l="l" r="r" t="t"/>
              <a:pathLst>
                <a:path extrusionOk="0" h="2466" w="2867">
                  <a:moveTo>
                    <a:pt x="1232" y="0"/>
                  </a:moveTo>
                  <a:cubicBezTo>
                    <a:pt x="556" y="3"/>
                    <a:pt x="1" y="553"/>
                    <a:pt x="1" y="1234"/>
                  </a:cubicBezTo>
                  <a:cubicBezTo>
                    <a:pt x="1" y="1915"/>
                    <a:pt x="551" y="2465"/>
                    <a:pt x="1232" y="2465"/>
                  </a:cubicBezTo>
                  <a:cubicBezTo>
                    <a:pt x="2866" y="2400"/>
                    <a:pt x="2866" y="63"/>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9"/>
            <p:cNvSpPr/>
            <p:nvPr/>
          </p:nvSpPr>
          <p:spPr>
            <a:xfrm>
              <a:off x="2585594" y="1745937"/>
              <a:ext cx="51116" cy="47401"/>
            </a:xfrm>
            <a:custGeom>
              <a:rect b="b" l="l" r="r" t="t"/>
              <a:pathLst>
                <a:path extrusionOk="0" h="1748" w="1885">
                  <a:moveTo>
                    <a:pt x="1444" y="0"/>
                  </a:moveTo>
                  <a:lnTo>
                    <a:pt x="1" y="825"/>
                  </a:lnTo>
                  <a:cubicBezTo>
                    <a:pt x="221" y="1092"/>
                    <a:pt x="388" y="1407"/>
                    <a:pt x="485" y="1747"/>
                  </a:cubicBezTo>
                  <a:lnTo>
                    <a:pt x="1884" y="946"/>
                  </a:lnTo>
                  <a:cubicBezTo>
                    <a:pt x="1695" y="652"/>
                    <a:pt x="1549" y="335"/>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9"/>
            <p:cNvSpPr/>
            <p:nvPr/>
          </p:nvSpPr>
          <p:spPr>
            <a:xfrm>
              <a:off x="2673888" y="1897576"/>
              <a:ext cx="80647" cy="69367"/>
            </a:xfrm>
            <a:custGeom>
              <a:rect b="b" l="l" r="r" t="t"/>
              <a:pathLst>
                <a:path extrusionOk="0" h="2558" w="2974">
                  <a:moveTo>
                    <a:pt x="1276" y="0"/>
                  </a:moveTo>
                  <a:cubicBezTo>
                    <a:pt x="572" y="3"/>
                    <a:pt x="1" y="577"/>
                    <a:pt x="1" y="1281"/>
                  </a:cubicBezTo>
                  <a:cubicBezTo>
                    <a:pt x="1" y="1989"/>
                    <a:pt x="572" y="2557"/>
                    <a:pt x="1276" y="2557"/>
                  </a:cubicBezTo>
                  <a:cubicBezTo>
                    <a:pt x="2974" y="2489"/>
                    <a:pt x="2974" y="69"/>
                    <a:pt x="1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2465330" y="3828839"/>
            <a:ext cx="294735" cy="324003"/>
            <a:chOff x="1766599" y="1512457"/>
            <a:chExt cx="413432" cy="454486"/>
          </a:xfrm>
        </p:grpSpPr>
        <p:sp>
          <p:nvSpPr>
            <p:cNvPr id="1181" name="Google Shape;1181;p69"/>
            <p:cNvSpPr/>
            <p:nvPr/>
          </p:nvSpPr>
          <p:spPr>
            <a:xfrm>
              <a:off x="2038721" y="1768580"/>
              <a:ext cx="60065" cy="21694"/>
            </a:xfrm>
            <a:custGeom>
              <a:rect b="b" l="l" r="r" t="t"/>
              <a:pathLst>
                <a:path extrusionOk="0" h="800" w="2215">
                  <a:moveTo>
                    <a:pt x="150" y="1"/>
                  </a:moveTo>
                  <a:cubicBezTo>
                    <a:pt x="66" y="1"/>
                    <a:pt x="1" y="66"/>
                    <a:pt x="1" y="147"/>
                  </a:cubicBezTo>
                  <a:lnTo>
                    <a:pt x="1" y="800"/>
                  </a:lnTo>
                  <a:lnTo>
                    <a:pt x="2214" y="800"/>
                  </a:lnTo>
                  <a:lnTo>
                    <a:pt x="2214" y="147"/>
                  </a:lnTo>
                  <a:cubicBezTo>
                    <a:pt x="2214" y="66"/>
                    <a:pt x="2149" y="1"/>
                    <a:pt x="2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9"/>
            <p:cNvSpPr/>
            <p:nvPr/>
          </p:nvSpPr>
          <p:spPr>
            <a:xfrm>
              <a:off x="1975293" y="1534531"/>
              <a:ext cx="75115" cy="156088"/>
            </a:xfrm>
            <a:custGeom>
              <a:rect b="b" l="l" r="r" t="t"/>
              <a:pathLst>
                <a:path extrusionOk="0" h="5756" w="2770">
                  <a:moveTo>
                    <a:pt x="1" y="1"/>
                  </a:moveTo>
                  <a:lnTo>
                    <a:pt x="1" y="5756"/>
                  </a:lnTo>
                  <a:lnTo>
                    <a:pt x="2769" y="5756"/>
                  </a:lnTo>
                  <a:cubicBezTo>
                    <a:pt x="2560" y="4152"/>
                    <a:pt x="2086" y="2442"/>
                    <a:pt x="1096" y="1114"/>
                  </a:cubicBezTo>
                  <a:cubicBezTo>
                    <a:pt x="721" y="614"/>
                    <a:pt x="331" y="25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9"/>
            <p:cNvSpPr/>
            <p:nvPr/>
          </p:nvSpPr>
          <p:spPr>
            <a:xfrm>
              <a:off x="1966914" y="1818448"/>
              <a:ext cx="208506" cy="44717"/>
            </a:xfrm>
            <a:custGeom>
              <a:rect b="b" l="l" r="r" t="t"/>
              <a:pathLst>
                <a:path extrusionOk="0" h="1649" w="7689">
                  <a:moveTo>
                    <a:pt x="1" y="0"/>
                  </a:moveTo>
                  <a:cubicBezTo>
                    <a:pt x="486" y="1100"/>
                    <a:pt x="2165" y="1649"/>
                    <a:pt x="3843" y="1649"/>
                  </a:cubicBezTo>
                  <a:cubicBezTo>
                    <a:pt x="5524" y="1649"/>
                    <a:pt x="7205" y="1099"/>
                    <a:pt x="7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9"/>
            <p:cNvSpPr/>
            <p:nvPr/>
          </p:nvSpPr>
          <p:spPr>
            <a:xfrm>
              <a:off x="1962006" y="1857714"/>
              <a:ext cx="218025" cy="109229"/>
            </a:xfrm>
            <a:custGeom>
              <a:rect b="b" l="l" r="r" t="t"/>
              <a:pathLst>
                <a:path extrusionOk="0" h="4028" w="8040">
                  <a:moveTo>
                    <a:pt x="1" y="1"/>
                  </a:moveTo>
                  <a:lnTo>
                    <a:pt x="1" y="3681"/>
                  </a:lnTo>
                  <a:cubicBezTo>
                    <a:pt x="1" y="3875"/>
                    <a:pt x="158" y="4027"/>
                    <a:pt x="349" y="4027"/>
                  </a:cubicBezTo>
                  <a:lnTo>
                    <a:pt x="7691" y="4027"/>
                  </a:lnTo>
                  <a:cubicBezTo>
                    <a:pt x="7885" y="4027"/>
                    <a:pt x="8040" y="3870"/>
                    <a:pt x="8040" y="3681"/>
                  </a:cubicBezTo>
                  <a:lnTo>
                    <a:pt x="8040" y="1"/>
                  </a:lnTo>
                  <a:cubicBezTo>
                    <a:pt x="7715" y="292"/>
                    <a:pt x="7333" y="535"/>
                    <a:pt x="6887" y="727"/>
                  </a:cubicBezTo>
                  <a:lnTo>
                    <a:pt x="6887" y="1444"/>
                  </a:lnTo>
                  <a:cubicBezTo>
                    <a:pt x="6874" y="1800"/>
                    <a:pt x="6617" y="1979"/>
                    <a:pt x="6361" y="1979"/>
                  </a:cubicBezTo>
                  <a:cubicBezTo>
                    <a:pt x="6110" y="1979"/>
                    <a:pt x="5860" y="1806"/>
                    <a:pt x="5842" y="1460"/>
                  </a:cubicBezTo>
                  <a:lnTo>
                    <a:pt x="5842" y="1057"/>
                  </a:lnTo>
                  <a:cubicBezTo>
                    <a:pt x="5308" y="1175"/>
                    <a:pt x="4665" y="1234"/>
                    <a:pt x="4023" y="1234"/>
                  </a:cubicBezTo>
                  <a:cubicBezTo>
                    <a:pt x="3403" y="1234"/>
                    <a:pt x="2783" y="1179"/>
                    <a:pt x="2261" y="1070"/>
                  </a:cubicBezTo>
                  <a:lnTo>
                    <a:pt x="2261" y="1447"/>
                  </a:lnTo>
                  <a:cubicBezTo>
                    <a:pt x="2248" y="1802"/>
                    <a:pt x="1991" y="1981"/>
                    <a:pt x="1736" y="1981"/>
                  </a:cubicBezTo>
                  <a:cubicBezTo>
                    <a:pt x="1485" y="1981"/>
                    <a:pt x="1234" y="1809"/>
                    <a:pt x="1216" y="1463"/>
                  </a:cubicBezTo>
                  <a:lnTo>
                    <a:pt x="1216" y="763"/>
                  </a:lnTo>
                  <a:cubicBezTo>
                    <a:pt x="753" y="559"/>
                    <a:pt x="341" y="30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874146" y="1536592"/>
              <a:ext cx="72756" cy="154027"/>
            </a:xfrm>
            <a:custGeom>
              <a:rect b="b" l="l" r="r" t="t"/>
              <a:pathLst>
                <a:path extrusionOk="0" h="5680" w="2683">
                  <a:moveTo>
                    <a:pt x="2683" y="1"/>
                  </a:moveTo>
                  <a:cubicBezTo>
                    <a:pt x="2389" y="231"/>
                    <a:pt x="2044" y="551"/>
                    <a:pt x="1701" y="970"/>
                  </a:cubicBezTo>
                  <a:cubicBezTo>
                    <a:pt x="661" y="2235"/>
                    <a:pt x="92" y="3817"/>
                    <a:pt x="1" y="5680"/>
                  </a:cubicBezTo>
                  <a:lnTo>
                    <a:pt x="2683" y="5680"/>
                  </a:lnTo>
                  <a:lnTo>
                    <a:pt x="26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975158" y="1718874"/>
              <a:ext cx="78858" cy="71319"/>
            </a:xfrm>
            <a:custGeom>
              <a:rect b="b" l="l" r="r" t="t"/>
              <a:pathLst>
                <a:path extrusionOk="0" h="2630" w="2908">
                  <a:moveTo>
                    <a:pt x="0" y="0"/>
                  </a:moveTo>
                  <a:lnTo>
                    <a:pt x="0" y="2630"/>
                  </a:lnTo>
                  <a:lnTo>
                    <a:pt x="1302" y="2630"/>
                  </a:lnTo>
                  <a:lnTo>
                    <a:pt x="1302" y="1310"/>
                  </a:lnTo>
                  <a:cubicBezTo>
                    <a:pt x="1302" y="1022"/>
                    <a:pt x="1533" y="788"/>
                    <a:pt x="1821" y="788"/>
                  </a:cubicBezTo>
                  <a:lnTo>
                    <a:pt x="2908" y="788"/>
                  </a:lnTo>
                  <a:cubicBezTo>
                    <a:pt x="2903" y="532"/>
                    <a:pt x="2890" y="270"/>
                    <a:pt x="2874" y="3"/>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p:nvPr/>
          </p:nvSpPr>
          <p:spPr>
            <a:xfrm>
              <a:off x="1766680" y="1512457"/>
              <a:ext cx="165308" cy="178162"/>
            </a:xfrm>
            <a:custGeom>
              <a:rect b="b" l="l" r="r" t="t"/>
              <a:pathLst>
                <a:path extrusionOk="0" h="6570" w="6096">
                  <a:moveTo>
                    <a:pt x="6096" y="0"/>
                  </a:moveTo>
                  <a:cubicBezTo>
                    <a:pt x="2808" y="490"/>
                    <a:pt x="247" y="3211"/>
                    <a:pt x="0" y="6570"/>
                  </a:cubicBezTo>
                  <a:lnTo>
                    <a:pt x="2918" y="6570"/>
                  </a:lnTo>
                  <a:cubicBezTo>
                    <a:pt x="3039" y="3924"/>
                    <a:pt x="4045" y="2174"/>
                    <a:pt x="4899" y="1153"/>
                  </a:cubicBezTo>
                  <a:cubicBezTo>
                    <a:pt x="5318" y="647"/>
                    <a:pt x="5742" y="270"/>
                    <a:pt x="6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9"/>
            <p:cNvSpPr/>
            <p:nvPr/>
          </p:nvSpPr>
          <p:spPr>
            <a:xfrm>
              <a:off x="1874227" y="1718874"/>
              <a:ext cx="72756" cy="141364"/>
            </a:xfrm>
            <a:custGeom>
              <a:rect b="b" l="l" r="r" t="t"/>
              <a:pathLst>
                <a:path extrusionOk="0" h="5213" w="2683">
                  <a:moveTo>
                    <a:pt x="0" y="0"/>
                  </a:moveTo>
                  <a:cubicBezTo>
                    <a:pt x="131" y="2523"/>
                    <a:pt x="1210" y="4196"/>
                    <a:pt x="2200" y="5213"/>
                  </a:cubicBezTo>
                  <a:lnTo>
                    <a:pt x="2200" y="3154"/>
                  </a:lnTo>
                  <a:lnTo>
                    <a:pt x="2198" y="3154"/>
                  </a:lnTo>
                  <a:cubicBezTo>
                    <a:pt x="2198" y="2879"/>
                    <a:pt x="2410" y="2651"/>
                    <a:pt x="2682" y="2633"/>
                  </a:cubicBezTo>
                  <a:lnTo>
                    <a:pt x="26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9"/>
            <p:cNvSpPr/>
            <p:nvPr/>
          </p:nvSpPr>
          <p:spPr>
            <a:xfrm>
              <a:off x="1766599" y="1718874"/>
              <a:ext cx="165905" cy="178433"/>
            </a:xfrm>
            <a:custGeom>
              <a:rect b="b" l="l" r="r" t="t"/>
              <a:pathLst>
                <a:path extrusionOk="0" h="6580" w="6118">
                  <a:moveTo>
                    <a:pt x="1" y="0"/>
                  </a:moveTo>
                  <a:cubicBezTo>
                    <a:pt x="244" y="3345"/>
                    <a:pt x="2851" y="6056"/>
                    <a:pt x="6117" y="6580"/>
                  </a:cubicBezTo>
                  <a:cubicBezTo>
                    <a:pt x="4873" y="5558"/>
                    <a:pt x="3086" y="3489"/>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9"/>
            <p:cNvSpPr/>
            <p:nvPr/>
          </p:nvSpPr>
          <p:spPr>
            <a:xfrm>
              <a:off x="1993408" y="1512810"/>
              <a:ext cx="161837" cy="177728"/>
            </a:xfrm>
            <a:custGeom>
              <a:rect b="b" l="l" r="r" t="t"/>
              <a:pathLst>
                <a:path extrusionOk="0" h="6554" w="5968">
                  <a:moveTo>
                    <a:pt x="1" y="0"/>
                  </a:moveTo>
                  <a:lnTo>
                    <a:pt x="1" y="0"/>
                  </a:lnTo>
                  <a:cubicBezTo>
                    <a:pt x="362" y="278"/>
                    <a:pt x="786" y="668"/>
                    <a:pt x="1200" y="1210"/>
                  </a:cubicBezTo>
                  <a:cubicBezTo>
                    <a:pt x="1813" y="2009"/>
                    <a:pt x="2300" y="2986"/>
                    <a:pt x="2644" y="4107"/>
                  </a:cubicBezTo>
                  <a:cubicBezTo>
                    <a:pt x="2877" y="4859"/>
                    <a:pt x="3044" y="5676"/>
                    <a:pt x="3152" y="6554"/>
                  </a:cubicBezTo>
                  <a:lnTo>
                    <a:pt x="5968" y="6554"/>
                  </a:lnTo>
                  <a:cubicBezTo>
                    <a:pt x="5706" y="3109"/>
                    <a:pt x="3463" y="53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9"/>
            <p:cNvSpPr/>
            <p:nvPr/>
          </p:nvSpPr>
          <p:spPr>
            <a:xfrm>
              <a:off x="2081484" y="1718874"/>
              <a:ext cx="73760" cy="71183"/>
            </a:xfrm>
            <a:custGeom>
              <a:rect b="b" l="l" r="r" t="t"/>
              <a:pathLst>
                <a:path extrusionOk="0" h="2625" w="2720">
                  <a:moveTo>
                    <a:pt x="1" y="0"/>
                  </a:moveTo>
                  <a:cubicBezTo>
                    <a:pt x="16" y="259"/>
                    <a:pt x="27" y="521"/>
                    <a:pt x="32" y="786"/>
                  </a:cubicBezTo>
                  <a:lnTo>
                    <a:pt x="1158" y="786"/>
                  </a:lnTo>
                  <a:cubicBezTo>
                    <a:pt x="1447" y="786"/>
                    <a:pt x="1680" y="1016"/>
                    <a:pt x="1680" y="1307"/>
                  </a:cubicBezTo>
                  <a:lnTo>
                    <a:pt x="1680" y="2625"/>
                  </a:lnTo>
                  <a:lnTo>
                    <a:pt x="2062" y="2625"/>
                  </a:lnTo>
                  <a:cubicBezTo>
                    <a:pt x="2287" y="2080"/>
                    <a:pt x="2397" y="1679"/>
                    <a:pt x="2397" y="1679"/>
                  </a:cubicBezTo>
                  <a:cubicBezTo>
                    <a:pt x="2570" y="1150"/>
                    <a:pt x="2680" y="587"/>
                    <a:pt x="2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69"/>
          <p:cNvGrpSpPr/>
          <p:nvPr/>
        </p:nvGrpSpPr>
        <p:grpSpPr>
          <a:xfrm>
            <a:off x="1180030" y="1959125"/>
            <a:ext cx="232545" cy="324139"/>
            <a:chOff x="1067869" y="1512403"/>
            <a:chExt cx="326196" cy="454677"/>
          </a:xfrm>
        </p:grpSpPr>
        <p:sp>
          <p:nvSpPr>
            <p:cNvPr id="1193" name="Google Shape;1193;p69"/>
            <p:cNvSpPr/>
            <p:nvPr/>
          </p:nvSpPr>
          <p:spPr>
            <a:xfrm>
              <a:off x="1103528" y="1712257"/>
              <a:ext cx="254742" cy="254823"/>
            </a:xfrm>
            <a:custGeom>
              <a:rect b="b" l="l" r="r" t="t"/>
              <a:pathLst>
                <a:path extrusionOk="0" h="9397" w="9394">
                  <a:moveTo>
                    <a:pt x="5483" y="2316"/>
                  </a:moveTo>
                  <a:cubicBezTo>
                    <a:pt x="5761" y="2316"/>
                    <a:pt x="5988" y="2541"/>
                    <a:pt x="5988" y="2824"/>
                  </a:cubicBezTo>
                  <a:cubicBezTo>
                    <a:pt x="5988" y="3102"/>
                    <a:pt x="5763" y="3332"/>
                    <a:pt x="5483" y="3332"/>
                  </a:cubicBezTo>
                  <a:cubicBezTo>
                    <a:pt x="4912" y="3332"/>
                    <a:pt x="4425" y="3686"/>
                    <a:pt x="4226" y="4178"/>
                  </a:cubicBezTo>
                  <a:lnTo>
                    <a:pt x="5483" y="4178"/>
                  </a:lnTo>
                  <a:cubicBezTo>
                    <a:pt x="6153" y="4205"/>
                    <a:pt x="6153" y="5166"/>
                    <a:pt x="5483" y="5192"/>
                  </a:cubicBezTo>
                  <a:lnTo>
                    <a:pt x="4226" y="5192"/>
                  </a:lnTo>
                  <a:cubicBezTo>
                    <a:pt x="4425" y="5690"/>
                    <a:pt x="4912" y="6038"/>
                    <a:pt x="5483" y="6038"/>
                  </a:cubicBezTo>
                  <a:cubicBezTo>
                    <a:pt x="5761" y="6038"/>
                    <a:pt x="5988" y="6266"/>
                    <a:pt x="5988" y="6546"/>
                  </a:cubicBezTo>
                  <a:cubicBezTo>
                    <a:pt x="5988" y="6824"/>
                    <a:pt x="5763" y="7055"/>
                    <a:pt x="5483" y="7055"/>
                  </a:cubicBezTo>
                  <a:cubicBezTo>
                    <a:pt x="4349" y="7055"/>
                    <a:pt x="3403" y="6256"/>
                    <a:pt x="3170" y="5192"/>
                  </a:cubicBezTo>
                  <a:lnTo>
                    <a:pt x="2963" y="5192"/>
                  </a:lnTo>
                  <a:cubicBezTo>
                    <a:pt x="2292" y="5166"/>
                    <a:pt x="2292" y="4205"/>
                    <a:pt x="2963" y="4178"/>
                  </a:cubicBezTo>
                  <a:lnTo>
                    <a:pt x="3170" y="4178"/>
                  </a:lnTo>
                  <a:cubicBezTo>
                    <a:pt x="3403" y="3115"/>
                    <a:pt x="4351" y="2316"/>
                    <a:pt x="5483" y="2316"/>
                  </a:cubicBezTo>
                  <a:close/>
                  <a:moveTo>
                    <a:pt x="4192" y="0"/>
                  </a:moveTo>
                  <a:cubicBezTo>
                    <a:pt x="1991" y="236"/>
                    <a:pt x="236" y="1991"/>
                    <a:pt x="0" y="4191"/>
                  </a:cubicBezTo>
                  <a:lnTo>
                    <a:pt x="283" y="4191"/>
                  </a:lnTo>
                  <a:cubicBezTo>
                    <a:pt x="954" y="4218"/>
                    <a:pt x="954" y="5179"/>
                    <a:pt x="283" y="5205"/>
                  </a:cubicBezTo>
                  <a:lnTo>
                    <a:pt x="0" y="5205"/>
                  </a:lnTo>
                  <a:cubicBezTo>
                    <a:pt x="236" y="7406"/>
                    <a:pt x="1991" y="9161"/>
                    <a:pt x="4192" y="9396"/>
                  </a:cubicBezTo>
                  <a:lnTo>
                    <a:pt x="4192" y="9113"/>
                  </a:lnTo>
                  <a:cubicBezTo>
                    <a:pt x="4205" y="8778"/>
                    <a:pt x="4451" y="8610"/>
                    <a:pt x="4697" y="8610"/>
                  </a:cubicBezTo>
                  <a:cubicBezTo>
                    <a:pt x="4943" y="8610"/>
                    <a:pt x="5190" y="8778"/>
                    <a:pt x="5203" y="9113"/>
                  </a:cubicBezTo>
                  <a:lnTo>
                    <a:pt x="5203" y="9396"/>
                  </a:lnTo>
                  <a:cubicBezTo>
                    <a:pt x="7403" y="9161"/>
                    <a:pt x="9158" y="7406"/>
                    <a:pt x="9394" y="5205"/>
                  </a:cubicBezTo>
                  <a:lnTo>
                    <a:pt x="9113" y="5205"/>
                  </a:lnTo>
                  <a:cubicBezTo>
                    <a:pt x="8443" y="5179"/>
                    <a:pt x="8443" y="4218"/>
                    <a:pt x="9113" y="4191"/>
                  </a:cubicBezTo>
                  <a:lnTo>
                    <a:pt x="9394" y="4191"/>
                  </a:lnTo>
                  <a:cubicBezTo>
                    <a:pt x="9158" y="1991"/>
                    <a:pt x="7403" y="236"/>
                    <a:pt x="5203" y="0"/>
                  </a:cubicBezTo>
                  <a:lnTo>
                    <a:pt x="5203" y="283"/>
                  </a:lnTo>
                  <a:cubicBezTo>
                    <a:pt x="5190" y="619"/>
                    <a:pt x="4943" y="786"/>
                    <a:pt x="4697" y="786"/>
                  </a:cubicBezTo>
                  <a:cubicBezTo>
                    <a:pt x="4451" y="786"/>
                    <a:pt x="4205" y="619"/>
                    <a:pt x="4192" y="283"/>
                  </a:cubicBezTo>
                  <a:lnTo>
                    <a:pt x="4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9"/>
            <p:cNvSpPr/>
            <p:nvPr/>
          </p:nvSpPr>
          <p:spPr>
            <a:xfrm>
              <a:off x="1067869" y="1512403"/>
              <a:ext cx="326196" cy="201591"/>
            </a:xfrm>
            <a:custGeom>
              <a:rect b="b" l="l" r="r" t="t"/>
              <a:pathLst>
                <a:path extrusionOk="0" h="7434" w="12029">
                  <a:moveTo>
                    <a:pt x="5991" y="0"/>
                  </a:moveTo>
                  <a:cubicBezTo>
                    <a:pt x="5916" y="0"/>
                    <a:pt x="5840" y="16"/>
                    <a:pt x="5771" y="49"/>
                  </a:cubicBezTo>
                  <a:lnTo>
                    <a:pt x="283" y="2695"/>
                  </a:lnTo>
                  <a:cubicBezTo>
                    <a:pt x="111" y="2781"/>
                    <a:pt x="0" y="2957"/>
                    <a:pt x="0" y="3151"/>
                  </a:cubicBezTo>
                  <a:lnTo>
                    <a:pt x="0" y="4631"/>
                  </a:lnTo>
                  <a:cubicBezTo>
                    <a:pt x="0" y="4908"/>
                    <a:pt x="226" y="5139"/>
                    <a:pt x="506" y="5139"/>
                  </a:cubicBezTo>
                  <a:lnTo>
                    <a:pt x="2641" y="5139"/>
                  </a:lnTo>
                  <a:lnTo>
                    <a:pt x="2641" y="7433"/>
                  </a:lnTo>
                  <a:cubicBezTo>
                    <a:pt x="3589" y="6708"/>
                    <a:pt x="4803" y="6344"/>
                    <a:pt x="6016" y="6344"/>
                  </a:cubicBezTo>
                  <a:cubicBezTo>
                    <a:pt x="7212" y="6344"/>
                    <a:pt x="8407" y="6697"/>
                    <a:pt x="9347" y="7404"/>
                  </a:cubicBezTo>
                  <a:lnTo>
                    <a:pt x="9347" y="5136"/>
                  </a:lnTo>
                  <a:lnTo>
                    <a:pt x="11521" y="5136"/>
                  </a:lnTo>
                  <a:cubicBezTo>
                    <a:pt x="11801" y="5136"/>
                    <a:pt x="12029" y="4908"/>
                    <a:pt x="12029" y="4628"/>
                  </a:cubicBezTo>
                  <a:lnTo>
                    <a:pt x="12029" y="3148"/>
                  </a:lnTo>
                  <a:cubicBezTo>
                    <a:pt x="12026" y="2957"/>
                    <a:pt x="11914" y="2781"/>
                    <a:pt x="11738" y="2695"/>
                  </a:cubicBezTo>
                  <a:lnTo>
                    <a:pt x="6211" y="49"/>
                  </a:lnTo>
                  <a:cubicBezTo>
                    <a:pt x="6142" y="16"/>
                    <a:pt x="6066" y="0"/>
                    <a:pt x="5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0"/>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 TRACK &amp; MANAGE </a:t>
            </a:r>
            <a:r>
              <a:rPr b="1" lang="en"/>
              <a:t>PROGRESS</a:t>
            </a:r>
            <a:endParaRPr b="1"/>
          </a:p>
        </p:txBody>
      </p:sp>
      <p:sp>
        <p:nvSpPr>
          <p:cNvPr id="1200" name="Google Shape;1200;p70"/>
          <p:cNvSpPr/>
          <p:nvPr/>
        </p:nvSpPr>
        <p:spPr>
          <a:xfrm>
            <a:off x="720000" y="1687825"/>
            <a:ext cx="3808500" cy="3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Khand"/>
                <a:ea typeface="Khand"/>
                <a:cs typeface="Khand"/>
                <a:sym typeface="Khand"/>
              </a:rPr>
              <a:t>PROGRESS</a:t>
            </a:r>
            <a:endParaRPr b="1" sz="1600">
              <a:solidFill>
                <a:schemeClr val="dk1"/>
              </a:solidFill>
              <a:latin typeface="Khand"/>
              <a:ea typeface="Khand"/>
              <a:cs typeface="Khand"/>
              <a:sym typeface="Khand"/>
            </a:endParaRPr>
          </a:p>
        </p:txBody>
      </p:sp>
      <p:sp>
        <p:nvSpPr>
          <p:cNvPr id="1201" name="Google Shape;1201;p70"/>
          <p:cNvSpPr/>
          <p:nvPr/>
        </p:nvSpPr>
        <p:spPr>
          <a:xfrm>
            <a:off x="1620300" y="2233436"/>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02" name="Google Shape;1202;p70"/>
          <p:cNvSpPr/>
          <p:nvPr/>
        </p:nvSpPr>
        <p:spPr>
          <a:xfrm>
            <a:off x="1620300" y="2233436"/>
            <a:ext cx="10986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03" name="Google Shape;1203;p70"/>
          <p:cNvSpPr txBox="1"/>
          <p:nvPr/>
        </p:nvSpPr>
        <p:spPr>
          <a:xfrm>
            <a:off x="720000" y="2109650"/>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VENUS</a:t>
            </a:r>
            <a:endParaRPr b="1" sz="1600">
              <a:solidFill>
                <a:schemeClr val="dk1"/>
              </a:solidFill>
              <a:latin typeface="Khand"/>
              <a:ea typeface="Khand"/>
              <a:cs typeface="Khand"/>
              <a:sym typeface="Khand"/>
            </a:endParaRPr>
          </a:p>
        </p:txBody>
      </p:sp>
      <p:sp>
        <p:nvSpPr>
          <p:cNvPr id="1204" name="Google Shape;1204;p70"/>
          <p:cNvSpPr/>
          <p:nvPr/>
        </p:nvSpPr>
        <p:spPr>
          <a:xfrm>
            <a:off x="720000" y="1154325"/>
            <a:ext cx="7704000" cy="3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MANAGE PROGRESS</a:t>
            </a:r>
            <a:endParaRPr b="1" sz="1600">
              <a:solidFill>
                <a:schemeClr val="dk1"/>
              </a:solidFill>
              <a:latin typeface="Khand"/>
              <a:ea typeface="Khand"/>
              <a:cs typeface="Khand"/>
              <a:sym typeface="Khand"/>
            </a:endParaRPr>
          </a:p>
        </p:txBody>
      </p:sp>
      <p:sp>
        <p:nvSpPr>
          <p:cNvPr id="1205" name="Google Shape;1205;p70"/>
          <p:cNvSpPr/>
          <p:nvPr/>
        </p:nvSpPr>
        <p:spPr>
          <a:xfrm>
            <a:off x="1620300" y="2649126"/>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06" name="Google Shape;1206;p70"/>
          <p:cNvSpPr/>
          <p:nvPr/>
        </p:nvSpPr>
        <p:spPr>
          <a:xfrm>
            <a:off x="1620300" y="2649126"/>
            <a:ext cx="6576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07" name="Google Shape;1207;p70"/>
          <p:cNvSpPr txBox="1"/>
          <p:nvPr/>
        </p:nvSpPr>
        <p:spPr>
          <a:xfrm>
            <a:off x="720000" y="2525338"/>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MARS</a:t>
            </a:r>
            <a:endParaRPr b="1" sz="1600">
              <a:solidFill>
                <a:schemeClr val="dk1"/>
              </a:solidFill>
              <a:latin typeface="Khand"/>
              <a:ea typeface="Khand"/>
              <a:cs typeface="Khand"/>
              <a:sym typeface="Khand"/>
            </a:endParaRPr>
          </a:p>
        </p:txBody>
      </p:sp>
      <p:sp>
        <p:nvSpPr>
          <p:cNvPr id="1208" name="Google Shape;1208;p70"/>
          <p:cNvSpPr/>
          <p:nvPr/>
        </p:nvSpPr>
        <p:spPr>
          <a:xfrm>
            <a:off x="1620300" y="3064768"/>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09" name="Google Shape;1209;p70"/>
          <p:cNvSpPr/>
          <p:nvPr/>
        </p:nvSpPr>
        <p:spPr>
          <a:xfrm>
            <a:off x="1620300" y="3064768"/>
            <a:ext cx="16221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10" name="Google Shape;1210;p70"/>
          <p:cNvSpPr txBox="1"/>
          <p:nvPr/>
        </p:nvSpPr>
        <p:spPr>
          <a:xfrm>
            <a:off x="720000" y="2940978"/>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NEPTUNE</a:t>
            </a:r>
            <a:endParaRPr b="1" sz="1600">
              <a:solidFill>
                <a:schemeClr val="dk1"/>
              </a:solidFill>
              <a:latin typeface="Khand"/>
              <a:ea typeface="Khand"/>
              <a:cs typeface="Khand"/>
              <a:sym typeface="Khand"/>
            </a:endParaRPr>
          </a:p>
        </p:txBody>
      </p:sp>
      <p:sp>
        <p:nvSpPr>
          <p:cNvPr id="1211" name="Google Shape;1211;p70"/>
          <p:cNvSpPr/>
          <p:nvPr/>
        </p:nvSpPr>
        <p:spPr>
          <a:xfrm>
            <a:off x="1620300" y="3480361"/>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12" name="Google Shape;1212;p70"/>
          <p:cNvSpPr/>
          <p:nvPr/>
        </p:nvSpPr>
        <p:spPr>
          <a:xfrm>
            <a:off x="1620300" y="3480361"/>
            <a:ext cx="4188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13" name="Google Shape;1213;p70"/>
          <p:cNvSpPr txBox="1"/>
          <p:nvPr/>
        </p:nvSpPr>
        <p:spPr>
          <a:xfrm>
            <a:off x="720000" y="3356570"/>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JUPITER</a:t>
            </a:r>
            <a:endParaRPr b="1" sz="1600">
              <a:solidFill>
                <a:schemeClr val="dk1"/>
              </a:solidFill>
              <a:latin typeface="Khand"/>
              <a:ea typeface="Khand"/>
              <a:cs typeface="Khand"/>
              <a:sym typeface="Khand"/>
            </a:endParaRPr>
          </a:p>
        </p:txBody>
      </p:sp>
      <p:sp>
        <p:nvSpPr>
          <p:cNvPr id="1214" name="Google Shape;1214;p70"/>
          <p:cNvSpPr/>
          <p:nvPr/>
        </p:nvSpPr>
        <p:spPr>
          <a:xfrm>
            <a:off x="1620300" y="3895906"/>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15" name="Google Shape;1215;p70"/>
          <p:cNvSpPr/>
          <p:nvPr/>
        </p:nvSpPr>
        <p:spPr>
          <a:xfrm>
            <a:off x="1620300" y="3895906"/>
            <a:ext cx="18702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16" name="Google Shape;1216;p70"/>
          <p:cNvSpPr txBox="1"/>
          <p:nvPr/>
        </p:nvSpPr>
        <p:spPr>
          <a:xfrm>
            <a:off x="720000" y="3772113"/>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EARTH</a:t>
            </a:r>
            <a:endParaRPr b="1" sz="1600">
              <a:solidFill>
                <a:schemeClr val="dk1"/>
              </a:solidFill>
              <a:latin typeface="Khand"/>
              <a:ea typeface="Khand"/>
              <a:cs typeface="Khand"/>
              <a:sym typeface="Khand"/>
            </a:endParaRPr>
          </a:p>
        </p:txBody>
      </p:sp>
      <p:sp>
        <p:nvSpPr>
          <p:cNvPr id="1217" name="Google Shape;1217;p70"/>
          <p:cNvSpPr txBox="1"/>
          <p:nvPr/>
        </p:nvSpPr>
        <p:spPr>
          <a:xfrm>
            <a:off x="3848750" y="2109650"/>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40%</a:t>
            </a:r>
            <a:endParaRPr b="1" sz="1600">
              <a:solidFill>
                <a:schemeClr val="dk1"/>
              </a:solidFill>
              <a:latin typeface="Khand"/>
              <a:ea typeface="Khand"/>
              <a:cs typeface="Khand"/>
              <a:sym typeface="Khand"/>
            </a:endParaRPr>
          </a:p>
        </p:txBody>
      </p:sp>
      <p:sp>
        <p:nvSpPr>
          <p:cNvPr id="1218" name="Google Shape;1218;p70"/>
          <p:cNvSpPr txBox="1"/>
          <p:nvPr/>
        </p:nvSpPr>
        <p:spPr>
          <a:xfrm>
            <a:off x="3848750" y="2525340"/>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35%</a:t>
            </a:r>
            <a:endParaRPr b="1" sz="1600">
              <a:solidFill>
                <a:schemeClr val="dk1"/>
              </a:solidFill>
              <a:latin typeface="Khand"/>
              <a:ea typeface="Khand"/>
              <a:cs typeface="Khand"/>
              <a:sym typeface="Khand"/>
            </a:endParaRPr>
          </a:p>
        </p:txBody>
      </p:sp>
      <p:sp>
        <p:nvSpPr>
          <p:cNvPr id="1219" name="Google Shape;1219;p70"/>
          <p:cNvSpPr txBox="1"/>
          <p:nvPr/>
        </p:nvSpPr>
        <p:spPr>
          <a:xfrm>
            <a:off x="3848750" y="2940982"/>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70%</a:t>
            </a:r>
            <a:endParaRPr b="1" sz="1600">
              <a:solidFill>
                <a:schemeClr val="dk1"/>
              </a:solidFill>
              <a:latin typeface="Khand"/>
              <a:ea typeface="Khand"/>
              <a:cs typeface="Khand"/>
              <a:sym typeface="Khand"/>
            </a:endParaRPr>
          </a:p>
        </p:txBody>
      </p:sp>
      <p:sp>
        <p:nvSpPr>
          <p:cNvPr id="1220" name="Google Shape;1220;p70"/>
          <p:cNvSpPr txBox="1"/>
          <p:nvPr/>
        </p:nvSpPr>
        <p:spPr>
          <a:xfrm>
            <a:off x="3848750" y="3356575"/>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15%</a:t>
            </a:r>
            <a:endParaRPr b="1" sz="1600">
              <a:solidFill>
                <a:schemeClr val="dk1"/>
              </a:solidFill>
              <a:latin typeface="Khand"/>
              <a:ea typeface="Khand"/>
              <a:cs typeface="Khand"/>
              <a:sym typeface="Khand"/>
            </a:endParaRPr>
          </a:p>
        </p:txBody>
      </p:sp>
      <p:sp>
        <p:nvSpPr>
          <p:cNvPr id="1221" name="Google Shape;1221;p70"/>
          <p:cNvSpPr txBox="1"/>
          <p:nvPr/>
        </p:nvSpPr>
        <p:spPr>
          <a:xfrm>
            <a:off x="3848750" y="3772120"/>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85%</a:t>
            </a:r>
            <a:endParaRPr b="1" sz="1600">
              <a:solidFill>
                <a:schemeClr val="dk1"/>
              </a:solidFill>
              <a:latin typeface="Khand"/>
              <a:ea typeface="Khand"/>
              <a:cs typeface="Khand"/>
              <a:sym typeface="Khand"/>
            </a:endParaRPr>
          </a:p>
        </p:txBody>
      </p:sp>
      <p:sp>
        <p:nvSpPr>
          <p:cNvPr id="1222" name="Google Shape;1222;p70"/>
          <p:cNvSpPr/>
          <p:nvPr/>
        </p:nvSpPr>
        <p:spPr>
          <a:xfrm>
            <a:off x="4615500" y="1687825"/>
            <a:ext cx="933600" cy="3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STATUS</a:t>
            </a:r>
            <a:endParaRPr b="1" sz="1600">
              <a:solidFill>
                <a:schemeClr val="dk1"/>
              </a:solidFill>
              <a:latin typeface="Khand"/>
              <a:ea typeface="Khand"/>
              <a:cs typeface="Khand"/>
              <a:sym typeface="Khand"/>
            </a:endParaRPr>
          </a:p>
        </p:txBody>
      </p:sp>
      <p:sp>
        <p:nvSpPr>
          <p:cNvPr id="1223" name="Google Shape;1223;p70"/>
          <p:cNvSpPr/>
          <p:nvPr/>
        </p:nvSpPr>
        <p:spPr>
          <a:xfrm>
            <a:off x="1620300" y="4311596"/>
            <a:ext cx="22284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24" name="Google Shape;1224;p70"/>
          <p:cNvSpPr/>
          <p:nvPr/>
        </p:nvSpPr>
        <p:spPr>
          <a:xfrm>
            <a:off x="1620300" y="4311600"/>
            <a:ext cx="13647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Bebas Neue"/>
              <a:ea typeface="Bebas Neue"/>
              <a:cs typeface="Bebas Neue"/>
              <a:sym typeface="Bebas Neue"/>
            </a:endParaRPr>
          </a:p>
        </p:txBody>
      </p:sp>
      <p:sp>
        <p:nvSpPr>
          <p:cNvPr id="1225" name="Google Shape;1225;p70"/>
          <p:cNvSpPr txBox="1"/>
          <p:nvPr/>
        </p:nvSpPr>
        <p:spPr>
          <a:xfrm>
            <a:off x="720000" y="4187802"/>
            <a:ext cx="900300" cy="4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Khand"/>
                <a:ea typeface="Khand"/>
                <a:cs typeface="Khand"/>
                <a:sym typeface="Khand"/>
              </a:rPr>
              <a:t>CERES</a:t>
            </a:r>
            <a:endParaRPr b="1" sz="1600">
              <a:solidFill>
                <a:schemeClr val="dk1"/>
              </a:solidFill>
              <a:latin typeface="Khand"/>
              <a:ea typeface="Khand"/>
              <a:cs typeface="Khand"/>
              <a:sym typeface="Khand"/>
            </a:endParaRPr>
          </a:p>
        </p:txBody>
      </p:sp>
      <p:sp>
        <p:nvSpPr>
          <p:cNvPr id="1226" name="Google Shape;1226;p70"/>
          <p:cNvSpPr txBox="1"/>
          <p:nvPr/>
        </p:nvSpPr>
        <p:spPr>
          <a:xfrm>
            <a:off x="3848750" y="4187810"/>
            <a:ext cx="569400" cy="41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Khand"/>
                <a:ea typeface="Khand"/>
                <a:cs typeface="Khand"/>
                <a:sym typeface="Khand"/>
              </a:rPr>
              <a:t>60%</a:t>
            </a:r>
            <a:endParaRPr b="1" sz="1600">
              <a:solidFill>
                <a:schemeClr val="dk1"/>
              </a:solidFill>
              <a:latin typeface="Khand"/>
              <a:ea typeface="Khand"/>
              <a:cs typeface="Khand"/>
              <a:sym typeface="Khand"/>
            </a:endParaRPr>
          </a:p>
        </p:txBody>
      </p:sp>
      <p:sp>
        <p:nvSpPr>
          <p:cNvPr id="1227" name="Google Shape;1227;p70"/>
          <p:cNvSpPr/>
          <p:nvPr/>
        </p:nvSpPr>
        <p:spPr>
          <a:xfrm>
            <a:off x="4615505" y="2233425"/>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8" name="Google Shape;1228;p70"/>
          <p:cNvSpPr/>
          <p:nvPr/>
        </p:nvSpPr>
        <p:spPr>
          <a:xfrm>
            <a:off x="4998328" y="2233425"/>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70"/>
          <p:cNvSpPr/>
          <p:nvPr/>
        </p:nvSpPr>
        <p:spPr>
          <a:xfrm>
            <a:off x="5381150" y="2233425"/>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70"/>
          <p:cNvSpPr/>
          <p:nvPr/>
        </p:nvSpPr>
        <p:spPr>
          <a:xfrm>
            <a:off x="4615505" y="3064655"/>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1" name="Google Shape;1231;p70"/>
          <p:cNvSpPr/>
          <p:nvPr/>
        </p:nvSpPr>
        <p:spPr>
          <a:xfrm>
            <a:off x="4998328" y="3064655"/>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2" name="Google Shape;1232;p70"/>
          <p:cNvSpPr/>
          <p:nvPr/>
        </p:nvSpPr>
        <p:spPr>
          <a:xfrm>
            <a:off x="5381150" y="3064735"/>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3" name="Google Shape;1233;p70"/>
          <p:cNvSpPr/>
          <p:nvPr/>
        </p:nvSpPr>
        <p:spPr>
          <a:xfrm>
            <a:off x="4615505" y="3480270"/>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4" name="Google Shape;1234;p70"/>
          <p:cNvSpPr/>
          <p:nvPr/>
        </p:nvSpPr>
        <p:spPr>
          <a:xfrm>
            <a:off x="4998328" y="3480270"/>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5" name="Google Shape;1235;p70"/>
          <p:cNvSpPr/>
          <p:nvPr/>
        </p:nvSpPr>
        <p:spPr>
          <a:xfrm>
            <a:off x="5381150" y="3480390"/>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6" name="Google Shape;1236;p70"/>
          <p:cNvSpPr/>
          <p:nvPr/>
        </p:nvSpPr>
        <p:spPr>
          <a:xfrm>
            <a:off x="4615505" y="3895885"/>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7" name="Google Shape;1237;p70"/>
          <p:cNvSpPr/>
          <p:nvPr/>
        </p:nvSpPr>
        <p:spPr>
          <a:xfrm>
            <a:off x="4998328" y="3895885"/>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8" name="Google Shape;1238;p70"/>
          <p:cNvSpPr/>
          <p:nvPr/>
        </p:nvSpPr>
        <p:spPr>
          <a:xfrm>
            <a:off x="5381150" y="3895935"/>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9" name="Google Shape;1239;p70"/>
          <p:cNvSpPr/>
          <p:nvPr/>
        </p:nvSpPr>
        <p:spPr>
          <a:xfrm>
            <a:off x="4615505" y="4311500"/>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0" name="Google Shape;1240;p70"/>
          <p:cNvSpPr/>
          <p:nvPr/>
        </p:nvSpPr>
        <p:spPr>
          <a:xfrm>
            <a:off x="4998328" y="4311500"/>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1" name="Google Shape;1241;p70"/>
          <p:cNvSpPr/>
          <p:nvPr/>
        </p:nvSpPr>
        <p:spPr>
          <a:xfrm>
            <a:off x="5381150" y="4311500"/>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2" name="Google Shape;1242;p70"/>
          <p:cNvSpPr/>
          <p:nvPr/>
        </p:nvSpPr>
        <p:spPr>
          <a:xfrm>
            <a:off x="4615500" y="2649040"/>
            <a:ext cx="168000" cy="1680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3" name="Google Shape;1243;p70"/>
          <p:cNvSpPr/>
          <p:nvPr/>
        </p:nvSpPr>
        <p:spPr>
          <a:xfrm>
            <a:off x="4998325" y="2649040"/>
            <a:ext cx="168000" cy="16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70"/>
          <p:cNvSpPr/>
          <p:nvPr/>
        </p:nvSpPr>
        <p:spPr>
          <a:xfrm>
            <a:off x="5381149" y="2649080"/>
            <a:ext cx="168000" cy="16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70"/>
          <p:cNvSpPr/>
          <p:nvPr/>
        </p:nvSpPr>
        <p:spPr>
          <a:xfrm>
            <a:off x="5636100" y="1687825"/>
            <a:ext cx="2787900" cy="3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LINK</a:t>
            </a:r>
            <a:endParaRPr b="1" sz="1600">
              <a:solidFill>
                <a:schemeClr val="dk1"/>
              </a:solidFill>
              <a:latin typeface="Khand"/>
              <a:ea typeface="Khand"/>
              <a:cs typeface="Khand"/>
              <a:sym typeface="Khand"/>
            </a:endParaRPr>
          </a:p>
        </p:txBody>
      </p:sp>
      <p:sp>
        <p:nvSpPr>
          <p:cNvPr id="1246" name="Google Shape;1246;p70"/>
          <p:cNvSpPr txBox="1"/>
          <p:nvPr/>
        </p:nvSpPr>
        <p:spPr>
          <a:xfrm>
            <a:off x="5636100" y="2233425"/>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
        <p:nvSpPr>
          <p:cNvPr id="1247" name="Google Shape;1247;p70"/>
          <p:cNvSpPr txBox="1"/>
          <p:nvPr/>
        </p:nvSpPr>
        <p:spPr>
          <a:xfrm>
            <a:off x="5636100" y="2649080"/>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
        <p:nvSpPr>
          <p:cNvPr id="1248" name="Google Shape;1248;p70"/>
          <p:cNvSpPr txBox="1"/>
          <p:nvPr/>
        </p:nvSpPr>
        <p:spPr>
          <a:xfrm>
            <a:off x="5636100" y="3064735"/>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
        <p:nvSpPr>
          <p:cNvPr id="1249" name="Google Shape;1249;p70"/>
          <p:cNvSpPr txBox="1"/>
          <p:nvPr/>
        </p:nvSpPr>
        <p:spPr>
          <a:xfrm>
            <a:off x="5636100" y="3480390"/>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
        <p:nvSpPr>
          <p:cNvPr id="1250" name="Google Shape;1250;p70"/>
          <p:cNvSpPr txBox="1"/>
          <p:nvPr/>
        </p:nvSpPr>
        <p:spPr>
          <a:xfrm>
            <a:off x="5636100" y="3896045"/>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
        <p:nvSpPr>
          <p:cNvPr id="1251" name="Google Shape;1251;p70"/>
          <p:cNvSpPr txBox="1"/>
          <p:nvPr/>
        </p:nvSpPr>
        <p:spPr>
          <a:xfrm>
            <a:off x="5636100" y="4311700"/>
            <a:ext cx="2787900" cy="1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www.yourlinkhere.com</a:t>
            </a:r>
            <a:endParaRPr>
              <a:solidFill>
                <a:schemeClr val="dk1"/>
              </a:solidFill>
              <a:latin typeface="Red Hat Text"/>
              <a:ea typeface="Red Hat Text"/>
              <a:cs typeface="Red Hat Text"/>
              <a:sym typeface="Red Hat Tex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1"/>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CHANGE MANAGEMENT STRATEGY &amp; </a:t>
            </a:r>
            <a:r>
              <a:rPr b="1" lang="en"/>
              <a:t>PLAN</a:t>
            </a:r>
            <a:endParaRPr b="1"/>
          </a:p>
        </p:txBody>
      </p:sp>
      <p:sp>
        <p:nvSpPr>
          <p:cNvPr id="1257" name="Google Shape;1257;p71"/>
          <p:cNvSpPr txBox="1"/>
          <p:nvPr/>
        </p:nvSpPr>
        <p:spPr>
          <a:xfrm rot="5400000">
            <a:off x="6852450" y="3035325"/>
            <a:ext cx="27663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Khand"/>
                <a:ea typeface="Khand"/>
                <a:cs typeface="Khand"/>
                <a:sym typeface="Khand"/>
              </a:rPr>
              <a:t>COMPLEXITY OF THE</a:t>
            </a:r>
            <a:r>
              <a:rPr b="1" lang="en">
                <a:solidFill>
                  <a:schemeClr val="dk1"/>
                </a:solidFill>
                <a:latin typeface="Khand"/>
                <a:ea typeface="Khand"/>
                <a:cs typeface="Khand"/>
                <a:sym typeface="Khand"/>
              </a:rPr>
              <a:t> CHANGE</a:t>
            </a:r>
            <a:endParaRPr b="1">
              <a:solidFill>
                <a:schemeClr val="dk1"/>
              </a:solidFill>
              <a:latin typeface="Khand"/>
              <a:ea typeface="Khand"/>
              <a:cs typeface="Khand"/>
              <a:sym typeface="Khand"/>
            </a:endParaRPr>
          </a:p>
        </p:txBody>
      </p:sp>
      <p:graphicFrame>
        <p:nvGraphicFramePr>
          <p:cNvPr id="1258" name="Google Shape;1258;p71"/>
          <p:cNvGraphicFramePr/>
          <p:nvPr/>
        </p:nvGraphicFramePr>
        <p:xfrm>
          <a:off x="720000" y="1281380"/>
          <a:ext cx="3000000" cy="3000000"/>
        </p:xfrm>
        <a:graphic>
          <a:graphicData uri="http://schemas.openxmlformats.org/drawingml/2006/table">
            <a:tbl>
              <a:tblPr>
                <a:noFill/>
                <a:tableStyleId>{3AAEE5C2-6E79-455B-9DC8-27C2E2BD57C5}</a:tableStyleId>
              </a:tblPr>
              <a:tblGrid>
                <a:gridCol w="1221200"/>
                <a:gridCol w="1221200"/>
                <a:gridCol w="1221200"/>
                <a:gridCol w="1221200"/>
                <a:gridCol w="1221200"/>
                <a:gridCol w="1221200"/>
              </a:tblGrid>
              <a:tr h="565475">
                <a:tc>
                  <a:txBody>
                    <a:bodyPr/>
                    <a:lstStyle/>
                    <a:p>
                      <a:pPr indent="0" lvl="0" marL="0" rtl="0" algn="ctr">
                        <a:spcBef>
                          <a:spcPts val="0"/>
                        </a:spcBef>
                        <a:spcAft>
                          <a:spcPts val="0"/>
                        </a:spcAft>
                        <a:buNone/>
                      </a:pPr>
                      <a:r>
                        <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ctr">
                        <a:spcBef>
                          <a:spcPts val="0"/>
                        </a:spcBef>
                        <a:spcAft>
                          <a:spcPts val="0"/>
                        </a:spcAft>
                        <a:buNone/>
                      </a:pPr>
                      <a:r>
                        <a:rPr lang="en" sz="2200">
                          <a:solidFill>
                            <a:schemeClr val="dk1"/>
                          </a:solidFill>
                          <a:latin typeface="Khand"/>
                          <a:ea typeface="Khand"/>
                          <a:cs typeface="Khand"/>
                          <a:sym typeface="Khand"/>
                        </a:rPr>
                        <a:t>SIZE OF THE </a:t>
                      </a:r>
                      <a:r>
                        <a:rPr b="1" lang="en" sz="2200">
                          <a:solidFill>
                            <a:schemeClr val="dk1"/>
                          </a:solidFill>
                          <a:latin typeface="Khand"/>
                          <a:ea typeface="Khand"/>
                          <a:cs typeface="Khand"/>
                          <a:sym typeface="Khand"/>
                        </a:rPr>
                        <a:t>CHANGE</a:t>
                      </a:r>
                      <a:endParaRPr b="1" sz="2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59450">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EXTREME</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t>
                      </a:r>
                      <a:r>
                        <a:rPr lang="en">
                          <a:solidFill>
                            <a:schemeClr val="dk1"/>
                          </a:solidFill>
                          <a:latin typeface="Red Hat Text"/>
                          <a:ea typeface="Red Hat Text"/>
                          <a:cs typeface="Red Hat Text"/>
                          <a:sym typeface="Red Hat Text"/>
                        </a:rPr>
                        <a:t>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450">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HIGH</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450">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MEDIUM</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450">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MODERATE</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450">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LOW</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Name here</a:t>
                      </a:r>
                      <a:endParaRPr>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9450">
                <a:tc>
                  <a:txBody>
                    <a:bodyPr/>
                    <a:lstStyle/>
                    <a:p>
                      <a:pPr indent="0" lvl="0" marL="0" rtl="0" algn="ctr">
                        <a:spcBef>
                          <a:spcPts val="0"/>
                        </a:spcBef>
                        <a:spcAft>
                          <a:spcPts val="0"/>
                        </a:spcAft>
                        <a:buNone/>
                      </a:pPr>
                      <a:r>
                        <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hand"/>
                          <a:ea typeface="Khand"/>
                          <a:cs typeface="Khand"/>
                          <a:sym typeface="Khand"/>
                        </a:rPr>
                        <a:t>1</a:t>
                      </a:r>
                      <a:r>
                        <a:rPr b="1" lang="en">
                          <a:solidFill>
                            <a:schemeClr val="dk1"/>
                          </a:solidFill>
                          <a:latin typeface="Khand"/>
                          <a:ea typeface="Khand"/>
                          <a:cs typeface="Khand"/>
                          <a:sym typeface="Khand"/>
                        </a:rPr>
                        <a:t> TEAM</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hand"/>
                          <a:ea typeface="Khand"/>
                          <a:cs typeface="Khand"/>
                          <a:sym typeface="Khand"/>
                        </a:rPr>
                        <a:t>1 </a:t>
                      </a:r>
                      <a:r>
                        <a:rPr b="1" lang="en">
                          <a:solidFill>
                            <a:schemeClr val="dk1"/>
                          </a:solidFill>
                          <a:latin typeface="Khand"/>
                          <a:ea typeface="Khand"/>
                          <a:cs typeface="Khand"/>
                          <a:sym typeface="Khand"/>
                        </a:rPr>
                        <a:t>UNIT</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hand"/>
                          <a:ea typeface="Khand"/>
                          <a:cs typeface="Khand"/>
                          <a:sym typeface="Khand"/>
                        </a:rPr>
                        <a:t>1 </a:t>
                      </a:r>
                      <a:r>
                        <a:rPr b="1" lang="en">
                          <a:solidFill>
                            <a:schemeClr val="dk1"/>
                          </a:solidFill>
                          <a:latin typeface="Khand"/>
                          <a:ea typeface="Khand"/>
                          <a:cs typeface="Khand"/>
                          <a:sym typeface="Khand"/>
                        </a:rPr>
                        <a:t>DIVISION</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Khand"/>
                          <a:ea typeface="Khand"/>
                          <a:cs typeface="Khand"/>
                          <a:sym typeface="Khand"/>
                        </a:rPr>
                        <a:t>HALF </a:t>
                      </a:r>
                      <a:r>
                        <a:rPr b="1" lang="en">
                          <a:solidFill>
                            <a:schemeClr val="dk1"/>
                          </a:solidFill>
                          <a:latin typeface="Khand"/>
                          <a:ea typeface="Khand"/>
                          <a:cs typeface="Khand"/>
                          <a:sym typeface="Khand"/>
                        </a:rPr>
                        <a:t>COMPANY</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Khand"/>
                          <a:ea typeface="Khand"/>
                          <a:cs typeface="Khand"/>
                          <a:sym typeface="Khand"/>
                        </a:rPr>
                        <a:t>EXTREME</a:t>
                      </a:r>
                      <a:endParaRPr b="1">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cxnSp>
        <p:nvCxnSpPr>
          <p:cNvPr id="1263" name="Google Shape;1263;p72"/>
          <p:cNvCxnSpPr>
            <a:stCxn id="1264" idx="4"/>
            <a:endCxn id="1265" idx="0"/>
          </p:cNvCxnSpPr>
          <p:nvPr/>
        </p:nvCxnSpPr>
        <p:spPr>
          <a:xfrm flipH="1" rot="-5400000">
            <a:off x="1666000" y="1138827"/>
            <a:ext cx="809400" cy="609900"/>
          </a:xfrm>
          <a:prstGeom prst="curvedConnector3">
            <a:avLst>
              <a:gd fmla="val 49992" name="adj1"/>
            </a:avLst>
          </a:prstGeom>
          <a:noFill/>
          <a:ln cap="flat" cmpd="sng" w="9525">
            <a:solidFill>
              <a:schemeClr val="dk1"/>
            </a:solidFill>
            <a:prstDash val="solid"/>
            <a:round/>
            <a:headEnd len="med" w="med" type="none"/>
            <a:tailEnd len="med" w="med" type="none"/>
          </a:ln>
        </p:spPr>
      </p:cxnSp>
      <p:cxnSp>
        <p:nvCxnSpPr>
          <p:cNvPr id="1266" name="Google Shape;1266;p72"/>
          <p:cNvCxnSpPr>
            <a:stCxn id="1265" idx="4"/>
            <a:endCxn id="1267" idx="0"/>
          </p:cNvCxnSpPr>
          <p:nvPr/>
        </p:nvCxnSpPr>
        <p:spPr>
          <a:xfrm flipH="1" rot="-5400000">
            <a:off x="2151774" y="3519200"/>
            <a:ext cx="809400" cy="361500"/>
          </a:xfrm>
          <a:prstGeom prst="curvedConnector3">
            <a:avLst>
              <a:gd fmla="val 49992" name="adj1"/>
            </a:avLst>
          </a:prstGeom>
          <a:noFill/>
          <a:ln cap="flat" cmpd="sng" w="9525">
            <a:solidFill>
              <a:schemeClr val="dk1"/>
            </a:solidFill>
            <a:prstDash val="solid"/>
            <a:round/>
            <a:headEnd len="med" w="med" type="none"/>
            <a:tailEnd len="med" w="med" type="none"/>
          </a:ln>
        </p:spPr>
      </p:cxnSp>
      <p:sp>
        <p:nvSpPr>
          <p:cNvPr id="1265" name="Google Shape;1265;p72"/>
          <p:cNvSpPr/>
          <p:nvPr/>
        </p:nvSpPr>
        <p:spPr>
          <a:xfrm>
            <a:off x="1150824" y="1848350"/>
            <a:ext cx="2449800" cy="1446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72"/>
          <p:cNvSpPr txBox="1"/>
          <p:nvPr>
            <p:ph type="title"/>
          </p:nvPr>
        </p:nvSpPr>
        <p:spPr>
          <a:xfrm>
            <a:off x="1667400" y="1908750"/>
            <a:ext cx="1416600" cy="13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69" name="Google Shape;1269;p72"/>
          <p:cNvSpPr txBox="1"/>
          <p:nvPr>
            <p:ph idx="1" type="subTitle"/>
          </p:nvPr>
        </p:nvSpPr>
        <p:spPr>
          <a:xfrm rot="237">
            <a:off x="3759000" y="3286163"/>
            <a:ext cx="4360200" cy="4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p:txBody>
      </p:sp>
      <p:sp>
        <p:nvSpPr>
          <p:cNvPr id="1270" name="Google Shape;1270;p72"/>
          <p:cNvSpPr txBox="1"/>
          <p:nvPr>
            <p:ph idx="2" type="title"/>
          </p:nvPr>
        </p:nvSpPr>
        <p:spPr>
          <a:xfrm>
            <a:off x="3758775" y="1399076"/>
            <a:ext cx="4360200" cy="19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IMPLEMENTING </a:t>
            </a:r>
            <a:r>
              <a:rPr b="1" lang="en"/>
              <a:t>CHANGES</a:t>
            </a:r>
            <a:endParaRPr b="1"/>
          </a:p>
        </p:txBody>
      </p:sp>
      <p:sp>
        <p:nvSpPr>
          <p:cNvPr id="1264" name="Google Shape;1264;p72"/>
          <p:cNvSpPr/>
          <p:nvPr/>
        </p:nvSpPr>
        <p:spPr>
          <a:xfrm>
            <a:off x="1013650" y="71807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IMPLEMENTING</a:t>
            </a:r>
            <a:endParaRPr b="1" sz="1200">
              <a:solidFill>
                <a:schemeClr val="dk1"/>
              </a:solidFill>
              <a:latin typeface="Khand"/>
              <a:ea typeface="Khand"/>
              <a:cs typeface="Khand"/>
              <a:sym typeface="Khand"/>
            </a:endParaRPr>
          </a:p>
        </p:txBody>
      </p:sp>
      <p:sp>
        <p:nvSpPr>
          <p:cNvPr id="1267" name="Google Shape;1267;p72"/>
          <p:cNvSpPr/>
          <p:nvPr/>
        </p:nvSpPr>
        <p:spPr>
          <a:xfrm>
            <a:off x="1985025" y="410452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CHANGES</a:t>
            </a:r>
            <a:endParaRPr b="1" sz="1200">
              <a:solidFill>
                <a:schemeClr val="dk1"/>
              </a:solidFill>
              <a:latin typeface="Khand"/>
              <a:ea typeface="Khand"/>
              <a:cs typeface="Khand"/>
              <a:sym typeface="Kha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&amp; STRATEGY </a:t>
            </a:r>
            <a:r>
              <a:rPr b="1" lang="en"/>
              <a:t>PLAN</a:t>
            </a:r>
            <a:endParaRPr b="1"/>
          </a:p>
        </p:txBody>
      </p:sp>
      <p:sp>
        <p:nvSpPr>
          <p:cNvPr id="1276" name="Google Shape;1276;p73"/>
          <p:cNvSpPr txBox="1"/>
          <p:nvPr/>
        </p:nvSpPr>
        <p:spPr>
          <a:xfrm>
            <a:off x="720000" y="2801050"/>
            <a:ext cx="14310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IMPLEMENT </a:t>
            </a:r>
            <a:r>
              <a:rPr b="1" lang="en" sz="2200">
                <a:solidFill>
                  <a:schemeClr val="dk1"/>
                </a:solidFill>
                <a:latin typeface="Khand"/>
                <a:ea typeface="Khand"/>
                <a:cs typeface="Khand"/>
                <a:sym typeface="Khand"/>
              </a:rPr>
              <a:t>THE PLAN</a:t>
            </a:r>
            <a:endParaRPr b="1" sz="2200">
              <a:solidFill>
                <a:schemeClr val="dk1"/>
              </a:solidFill>
              <a:latin typeface="Khand"/>
              <a:ea typeface="Khand"/>
              <a:cs typeface="Khand"/>
              <a:sym typeface="Khand"/>
            </a:endParaRPr>
          </a:p>
        </p:txBody>
      </p:sp>
      <p:sp>
        <p:nvSpPr>
          <p:cNvPr id="1277" name="Google Shape;1277;p73"/>
          <p:cNvSpPr txBox="1"/>
          <p:nvPr/>
        </p:nvSpPr>
        <p:spPr>
          <a:xfrm>
            <a:off x="720000" y="3545101"/>
            <a:ext cx="14310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Mercury </a:t>
            </a:r>
            <a:r>
              <a:rPr lang="en">
                <a:solidFill>
                  <a:schemeClr val="dk1"/>
                </a:solidFill>
                <a:latin typeface="Red Hat Text"/>
                <a:ea typeface="Red Hat Text"/>
                <a:cs typeface="Red Hat Text"/>
                <a:sym typeface="Red Hat Text"/>
              </a:rPr>
              <a:t>is the closest planet to the Sun</a:t>
            </a:r>
            <a:endParaRPr>
              <a:solidFill>
                <a:schemeClr val="dk1"/>
              </a:solidFill>
              <a:latin typeface="Red Hat Text"/>
              <a:ea typeface="Red Hat Text"/>
              <a:cs typeface="Red Hat Text"/>
              <a:sym typeface="Red Hat Text"/>
            </a:endParaRPr>
          </a:p>
        </p:txBody>
      </p:sp>
      <p:sp>
        <p:nvSpPr>
          <p:cNvPr id="1278" name="Google Shape;1278;p73"/>
          <p:cNvSpPr txBox="1"/>
          <p:nvPr/>
        </p:nvSpPr>
        <p:spPr>
          <a:xfrm>
            <a:off x="2288261" y="2801050"/>
            <a:ext cx="14310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INTERNAL </a:t>
            </a:r>
            <a:r>
              <a:rPr b="1" lang="en" sz="2200">
                <a:solidFill>
                  <a:schemeClr val="dk1"/>
                </a:solidFill>
                <a:latin typeface="Khand"/>
                <a:ea typeface="Khand"/>
                <a:cs typeface="Khand"/>
                <a:sym typeface="Khand"/>
              </a:rPr>
              <a:t>ANALYSIS</a:t>
            </a:r>
            <a:endParaRPr b="1" sz="2200">
              <a:solidFill>
                <a:schemeClr val="dk1"/>
              </a:solidFill>
              <a:latin typeface="Khand"/>
              <a:ea typeface="Khand"/>
              <a:cs typeface="Khand"/>
              <a:sym typeface="Khand"/>
            </a:endParaRPr>
          </a:p>
        </p:txBody>
      </p:sp>
      <p:sp>
        <p:nvSpPr>
          <p:cNvPr id="1279" name="Google Shape;1279;p73"/>
          <p:cNvSpPr txBox="1"/>
          <p:nvPr/>
        </p:nvSpPr>
        <p:spPr>
          <a:xfrm>
            <a:off x="2288261" y="3545101"/>
            <a:ext cx="14310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Venus </a:t>
            </a:r>
            <a:r>
              <a:rPr lang="en">
                <a:solidFill>
                  <a:schemeClr val="dk1"/>
                </a:solidFill>
                <a:latin typeface="Red Hat Text"/>
                <a:ea typeface="Red Hat Text"/>
                <a:cs typeface="Red Hat Text"/>
                <a:sym typeface="Red Hat Text"/>
              </a:rPr>
              <a:t>is the second planet from the Sun</a:t>
            </a:r>
            <a:endParaRPr>
              <a:solidFill>
                <a:schemeClr val="dk1"/>
              </a:solidFill>
              <a:latin typeface="Red Hat Text"/>
              <a:ea typeface="Red Hat Text"/>
              <a:cs typeface="Red Hat Text"/>
              <a:sym typeface="Red Hat Text"/>
            </a:endParaRPr>
          </a:p>
        </p:txBody>
      </p:sp>
      <p:sp>
        <p:nvSpPr>
          <p:cNvPr id="1280" name="Google Shape;1280;p73"/>
          <p:cNvSpPr txBox="1"/>
          <p:nvPr/>
        </p:nvSpPr>
        <p:spPr>
          <a:xfrm>
            <a:off x="3856519" y="2801050"/>
            <a:ext cx="14310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EXTERNAL </a:t>
            </a:r>
            <a:r>
              <a:rPr b="1" lang="en" sz="2200">
                <a:solidFill>
                  <a:schemeClr val="dk1"/>
                </a:solidFill>
                <a:latin typeface="Khand"/>
                <a:ea typeface="Khand"/>
                <a:cs typeface="Khand"/>
                <a:sym typeface="Khand"/>
              </a:rPr>
              <a:t>ANALYSIS</a:t>
            </a:r>
            <a:endParaRPr b="1" sz="2200">
              <a:solidFill>
                <a:schemeClr val="dk1"/>
              </a:solidFill>
              <a:latin typeface="Khand"/>
              <a:ea typeface="Khand"/>
              <a:cs typeface="Khand"/>
              <a:sym typeface="Khand"/>
            </a:endParaRPr>
          </a:p>
        </p:txBody>
      </p:sp>
      <p:sp>
        <p:nvSpPr>
          <p:cNvPr id="1281" name="Google Shape;1281;p73"/>
          <p:cNvSpPr txBox="1"/>
          <p:nvPr/>
        </p:nvSpPr>
        <p:spPr>
          <a:xfrm>
            <a:off x="3856518" y="3545101"/>
            <a:ext cx="14310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Earth </a:t>
            </a:r>
            <a:r>
              <a:rPr lang="en">
                <a:solidFill>
                  <a:schemeClr val="dk1"/>
                </a:solidFill>
                <a:latin typeface="Red Hat Text"/>
                <a:ea typeface="Red Hat Text"/>
                <a:cs typeface="Red Hat Text"/>
                <a:sym typeface="Red Hat Text"/>
              </a:rPr>
              <a:t>is the third planet from the Sun</a:t>
            </a:r>
            <a:endParaRPr>
              <a:solidFill>
                <a:schemeClr val="dk1"/>
              </a:solidFill>
              <a:latin typeface="Red Hat Text"/>
              <a:ea typeface="Red Hat Text"/>
              <a:cs typeface="Red Hat Text"/>
              <a:sym typeface="Red Hat Text"/>
            </a:endParaRPr>
          </a:p>
        </p:txBody>
      </p:sp>
      <p:sp>
        <p:nvSpPr>
          <p:cNvPr id="1282" name="Google Shape;1282;p73"/>
          <p:cNvSpPr txBox="1"/>
          <p:nvPr/>
        </p:nvSpPr>
        <p:spPr>
          <a:xfrm>
            <a:off x="5424775" y="2801050"/>
            <a:ext cx="1431000" cy="857400"/>
          </a:xfrm>
          <a:prstGeom prst="rect">
            <a:avLst/>
          </a:prstGeom>
          <a:noFill/>
          <a:ln>
            <a:noFill/>
          </a:ln>
        </p:spPr>
        <p:txBody>
          <a:bodyPr anchorCtr="0" anchor="b" bIns="91425" lIns="182875" spcFirstLastPara="1" rIns="18287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SALES </a:t>
            </a:r>
            <a:r>
              <a:rPr b="1" lang="en" sz="2200">
                <a:solidFill>
                  <a:schemeClr val="dk1"/>
                </a:solidFill>
                <a:latin typeface="Khand"/>
                <a:ea typeface="Khand"/>
                <a:cs typeface="Khand"/>
                <a:sym typeface="Khand"/>
              </a:rPr>
              <a:t>PLAN</a:t>
            </a:r>
            <a:endParaRPr b="1" sz="2200">
              <a:solidFill>
                <a:schemeClr val="dk1"/>
              </a:solidFill>
              <a:latin typeface="Khand"/>
              <a:ea typeface="Khand"/>
              <a:cs typeface="Khand"/>
              <a:sym typeface="Khand"/>
            </a:endParaRPr>
          </a:p>
        </p:txBody>
      </p:sp>
      <p:sp>
        <p:nvSpPr>
          <p:cNvPr id="1283" name="Google Shape;1283;p73"/>
          <p:cNvSpPr txBox="1"/>
          <p:nvPr/>
        </p:nvSpPr>
        <p:spPr>
          <a:xfrm>
            <a:off x="5424773" y="3545101"/>
            <a:ext cx="14310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Despite being red, </a:t>
            </a:r>
            <a:r>
              <a:rPr b="1" lang="en">
                <a:solidFill>
                  <a:schemeClr val="dk1"/>
                </a:solidFill>
                <a:latin typeface="Red Hat Text"/>
                <a:ea typeface="Red Hat Text"/>
                <a:cs typeface="Red Hat Text"/>
                <a:sym typeface="Red Hat Text"/>
              </a:rPr>
              <a:t>Mars </a:t>
            </a:r>
            <a:r>
              <a:rPr lang="en">
                <a:solidFill>
                  <a:schemeClr val="dk1"/>
                </a:solidFill>
                <a:latin typeface="Red Hat Text"/>
                <a:ea typeface="Red Hat Text"/>
                <a:cs typeface="Red Hat Text"/>
                <a:sym typeface="Red Hat Text"/>
              </a:rPr>
              <a:t>is a cold place</a:t>
            </a:r>
            <a:endParaRPr>
              <a:solidFill>
                <a:schemeClr val="dk1"/>
              </a:solidFill>
              <a:latin typeface="Red Hat Text"/>
              <a:ea typeface="Red Hat Text"/>
              <a:cs typeface="Red Hat Text"/>
              <a:sym typeface="Red Hat Text"/>
            </a:endParaRPr>
          </a:p>
        </p:txBody>
      </p:sp>
      <p:sp>
        <p:nvSpPr>
          <p:cNvPr id="1284" name="Google Shape;1284;p73"/>
          <p:cNvSpPr txBox="1"/>
          <p:nvPr/>
        </p:nvSpPr>
        <p:spPr>
          <a:xfrm>
            <a:off x="6993027" y="2801050"/>
            <a:ext cx="14310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SALES </a:t>
            </a:r>
            <a:r>
              <a:rPr b="1" lang="en" sz="2200">
                <a:solidFill>
                  <a:schemeClr val="dk1"/>
                </a:solidFill>
                <a:latin typeface="Khand"/>
                <a:ea typeface="Khand"/>
                <a:cs typeface="Khand"/>
                <a:sym typeface="Khand"/>
              </a:rPr>
              <a:t>STRATEGY</a:t>
            </a:r>
            <a:endParaRPr b="1" sz="2200">
              <a:solidFill>
                <a:schemeClr val="dk1"/>
              </a:solidFill>
              <a:latin typeface="Khand"/>
              <a:ea typeface="Khand"/>
              <a:cs typeface="Khand"/>
              <a:sym typeface="Khand"/>
            </a:endParaRPr>
          </a:p>
        </p:txBody>
      </p:sp>
      <p:sp>
        <p:nvSpPr>
          <p:cNvPr id="1285" name="Google Shape;1285;p73"/>
          <p:cNvSpPr txBox="1"/>
          <p:nvPr/>
        </p:nvSpPr>
        <p:spPr>
          <a:xfrm>
            <a:off x="6993025" y="3545101"/>
            <a:ext cx="1431000" cy="8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Jupiter </a:t>
            </a:r>
            <a:r>
              <a:rPr lang="en">
                <a:solidFill>
                  <a:schemeClr val="dk1"/>
                </a:solidFill>
                <a:latin typeface="Red Hat Text"/>
                <a:ea typeface="Red Hat Text"/>
                <a:cs typeface="Red Hat Text"/>
                <a:sym typeface="Red Hat Text"/>
              </a:rPr>
              <a:t>is the biggest planet in the System</a:t>
            </a:r>
            <a:endParaRPr>
              <a:solidFill>
                <a:schemeClr val="dk1"/>
              </a:solidFill>
              <a:latin typeface="Red Hat Text"/>
              <a:ea typeface="Red Hat Text"/>
              <a:cs typeface="Red Hat Text"/>
              <a:sym typeface="Red Hat Text"/>
            </a:endParaRPr>
          </a:p>
        </p:txBody>
      </p:sp>
      <p:cxnSp>
        <p:nvCxnSpPr>
          <p:cNvPr id="1286" name="Google Shape;1286;p73"/>
          <p:cNvCxnSpPr>
            <a:stCxn id="1287" idx="6"/>
            <a:endCxn id="1288" idx="2"/>
          </p:cNvCxnSpPr>
          <p:nvPr/>
        </p:nvCxnSpPr>
        <p:spPr>
          <a:xfrm>
            <a:off x="1728300" y="1887251"/>
            <a:ext cx="982800" cy="0"/>
          </a:xfrm>
          <a:prstGeom prst="straightConnector1">
            <a:avLst/>
          </a:prstGeom>
          <a:noFill/>
          <a:ln cap="flat" cmpd="sng" w="9525">
            <a:solidFill>
              <a:schemeClr val="dk1"/>
            </a:solidFill>
            <a:prstDash val="solid"/>
            <a:round/>
            <a:headEnd len="med" w="med" type="none"/>
            <a:tailEnd len="med" w="med" type="none"/>
          </a:ln>
        </p:spPr>
      </p:cxnSp>
      <p:cxnSp>
        <p:nvCxnSpPr>
          <p:cNvPr id="1289" name="Google Shape;1289;p73"/>
          <p:cNvCxnSpPr>
            <a:stCxn id="1288" idx="6"/>
            <a:endCxn id="1290" idx="2"/>
          </p:cNvCxnSpPr>
          <p:nvPr/>
        </p:nvCxnSpPr>
        <p:spPr>
          <a:xfrm>
            <a:off x="3296563" y="1887251"/>
            <a:ext cx="982500" cy="0"/>
          </a:xfrm>
          <a:prstGeom prst="straightConnector1">
            <a:avLst/>
          </a:prstGeom>
          <a:noFill/>
          <a:ln cap="flat" cmpd="sng" w="9525">
            <a:solidFill>
              <a:schemeClr val="dk1"/>
            </a:solidFill>
            <a:prstDash val="solid"/>
            <a:round/>
            <a:headEnd len="med" w="med" type="none"/>
            <a:tailEnd len="med" w="med" type="none"/>
          </a:ln>
        </p:spPr>
      </p:cxnSp>
      <p:cxnSp>
        <p:nvCxnSpPr>
          <p:cNvPr id="1291" name="Google Shape;1291;p73"/>
          <p:cNvCxnSpPr>
            <a:stCxn id="1290" idx="6"/>
            <a:endCxn id="1292" idx="2"/>
          </p:cNvCxnSpPr>
          <p:nvPr/>
        </p:nvCxnSpPr>
        <p:spPr>
          <a:xfrm>
            <a:off x="4864800" y="1887251"/>
            <a:ext cx="982800" cy="0"/>
          </a:xfrm>
          <a:prstGeom prst="straightConnector1">
            <a:avLst/>
          </a:prstGeom>
          <a:noFill/>
          <a:ln cap="flat" cmpd="sng" w="9525">
            <a:solidFill>
              <a:schemeClr val="dk1"/>
            </a:solidFill>
            <a:prstDash val="solid"/>
            <a:round/>
            <a:headEnd len="med" w="med" type="none"/>
            <a:tailEnd len="med" w="med" type="none"/>
          </a:ln>
        </p:spPr>
      </p:cxnSp>
      <p:cxnSp>
        <p:nvCxnSpPr>
          <p:cNvPr id="1293" name="Google Shape;1293;p73"/>
          <p:cNvCxnSpPr>
            <a:stCxn id="1292" idx="6"/>
            <a:endCxn id="1294" idx="2"/>
          </p:cNvCxnSpPr>
          <p:nvPr/>
        </p:nvCxnSpPr>
        <p:spPr>
          <a:xfrm>
            <a:off x="6433075" y="1887251"/>
            <a:ext cx="982800" cy="0"/>
          </a:xfrm>
          <a:prstGeom prst="straightConnector1">
            <a:avLst/>
          </a:prstGeom>
          <a:noFill/>
          <a:ln cap="flat" cmpd="sng" w="9525">
            <a:solidFill>
              <a:schemeClr val="dk1"/>
            </a:solidFill>
            <a:prstDash val="solid"/>
            <a:round/>
            <a:headEnd len="med" w="med" type="none"/>
            <a:tailEnd len="med" w="med" type="none"/>
          </a:ln>
        </p:spPr>
      </p:cxnSp>
      <p:cxnSp>
        <p:nvCxnSpPr>
          <p:cNvPr id="1295" name="Google Shape;1295;p73"/>
          <p:cNvCxnSpPr>
            <a:stCxn id="1276" idx="0"/>
            <a:endCxn id="1287" idx="4"/>
          </p:cNvCxnSpPr>
          <p:nvPr/>
        </p:nvCxnSpPr>
        <p:spPr>
          <a:xfrm rot="10800000">
            <a:off x="1435500" y="21800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1296" name="Google Shape;1296;p73"/>
          <p:cNvCxnSpPr>
            <a:stCxn id="1278" idx="0"/>
            <a:endCxn id="1288" idx="4"/>
          </p:cNvCxnSpPr>
          <p:nvPr/>
        </p:nvCxnSpPr>
        <p:spPr>
          <a:xfrm rot="10800000">
            <a:off x="3003761" y="21800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1297" name="Google Shape;1297;p73"/>
          <p:cNvCxnSpPr>
            <a:stCxn id="1280" idx="0"/>
            <a:endCxn id="1290" idx="4"/>
          </p:cNvCxnSpPr>
          <p:nvPr/>
        </p:nvCxnSpPr>
        <p:spPr>
          <a:xfrm rot="10800000">
            <a:off x="4572019" y="21800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1298" name="Google Shape;1298;p73"/>
          <p:cNvCxnSpPr>
            <a:stCxn id="1282" idx="0"/>
            <a:endCxn id="1292" idx="4"/>
          </p:cNvCxnSpPr>
          <p:nvPr/>
        </p:nvCxnSpPr>
        <p:spPr>
          <a:xfrm rot="10800000">
            <a:off x="6140275" y="21800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1299" name="Google Shape;1299;p73"/>
          <p:cNvCxnSpPr>
            <a:stCxn id="1284" idx="0"/>
            <a:endCxn id="1294" idx="4"/>
          </p:cNvCxnSpPr>
          <p:nvPr/>
        </p:nvCxnSpPr>
        <p:spPr>
          <a:xfrm rot="10800000">
            <a:off x="7708527" y="2180050"/>
            <a:ext cx="0" cy="621000"/>
          </a:xfrm>
          <a:prstGeom prst="straightConnector1">
            <a:avLst/>
          </a:prstGeom>
          <a:noFill/>
          <a:ln cap="flat" cmpd="sng" w="9525">
            <a:solidFill>
              <a:schemeClr val="dk1"/>
            </a:solidFill>
            <a:prstDash val="solid"/>
            <a:round/>
            <a:headEnd len="med" w="med" type="none"/>
            <a:tailEnd len="med" w="med" type="none"/>
          </a:ln>
        </p:spPr>
      </p:cxnSp>
      <p:sp>
        <p:nvSpPr>
          <p:cNvPr id="1287" name="Google Shape;1287;p73"/>
          <p:cNvSpPr/>
          <p:nvPr/>
        </p:nvSpPr>
        <p:spPr>
          <a:xfrm>
            <a:off x="1142700"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Khand"/>
                <a:ea typeface="Khand"/>
                <a:cs typeface="Khand"/>
                <a:sym typeface="Khand"/>
              </a:rPr>
              <a:t>1</a:t>
            </a:r>
            <a:endParaRPr b="1" sz="2200">
              <a:solidFill>
                <a:schemeClr val="lt1"/>
              </a:solidFill>
              <a:latin typeface="Khand"/>
              <a:ea typeface="Khand"/>
              <a:cs typeface="Khand"/>
              <a:sym typeface="Khand"/>
            </a:endParaRPr>
          </a:p>
        </p:txBody>
      </p:sp>
      <p:sp>
        <p:nvSpPr>
          <p:cNvPr id="1288" name="Google Shape;1288;p73"/>
          <p:cNvSpPr/>
          <p:nvPr/>
        </p:nvSpPr>
        <p:spPr>
          <a:xfrm>
            <a:off x="2710963"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Khand"/>
                <a:ea typeface="Khand"/>
                <a:cs typeface="Khand"/>
                <a:sym typeface="Khand"/>
              </a:rPr>
              <a:t>2</a:t>
            </a:r>
            <a:endParaRPr b="1" sz="2200">
              <a:solidFill>
                <a:schemeClr val="lt1"/>
              </a:solidFill>
              <a:latin typeface="Khand"/>
              <a:ea typeface="Khand"/>
              <a:cs typeface="Khand"/>
              <a:sym typeface="Khand"/>
            </a:endParaRPr>
          </a:p>
        </p:txBody>
      </p:sp>
      <p:sp>
        <p:nvSpPr>
          <p:cNvPr id="1290" name="Google Shape;1290;p73"/>
          <p:cNvSpPr/>
          <p:nvPr/>
        </p:nvSpPr>
        <p:spPr>
          <a:xfrm>
            <a:off x="4279200"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Khand"/>
                <a:ea typeface="Khand"/>
                <a:cs typeface="Khand"/>
                <a:sym typeface="Khand"/>
              </a:rPr>
              <a:t>3</a:t>
            </a:r>
            <a:endParaRPr b="1" sz="2200">
              <a:solidFill>
                <a:schemeClr val="lt1"/>
              </a:solidFill>
              <a:latin typeface="Khand"/>
              <a:ea typeface="Khand"/>
              <a:cs typeface="Khand"/>
              <a:sym typeface="Khand"/>
            </a:endParaRPr>
          </a:p>
        </p:txBody>
      </p:sp>
      <p:sp>
        <p:nvSpPr>
          <p:cNvPr id="1292" name="Google Shape;1292;p73"/>
          <p:cNvSpPr/>
          <p:nvPr/>
        </p:nvSpPr>
        <p:spPr>
          <a:xfrm>
            <a:off x="5847475"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Khand"/>
                <a:ea typeface="Khand"/>
                <a:cs typeface="Khand"/>
                <a:sym typeface="Khand"/>
              </a:rPr>
              <a:t>4</a:t>
            </a:r>
            <a:endParaRPr b="1" sz="2200">
              <a:solidFill>
                <a:schemeClr val="lt1"/>
              </a:solidFill>
              <a:latin typeface="Khand"/>
              <a:ea typeface="Khand"/>
              <a:cs typeface="Khand"/>
              <a:sym typeface="Khand"/>
            </a:endParaRPr>
          </a:p>
        </p:txBody>
      </p:sp>
      <p:sp>
        <p:nvSpPr>
          <p:cNvPr id="1294" name="Google Shape;1294;p73"/>
          <p:cNvSpPr/>
          <p:nvPr/>
        </p:nvSpPr>
        <p:spPr>
          <a:xfrm>
            <a:off x="7415750"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Khand"/>
                <a:ea typeface="Khand"/>
                <a:cs typeface="Khand"/>
                <a:sym typeface="Khand"/>
              </a:rPr>
              <a:t>5</a:t>
            </a:r>
            <a:endParaRPr b="1" sz="2200">
              <a:solidFill>
                <a:schemeClr val="lt1"/>
              </a:solidFill>
              <a:latin typeface="Khand"/>
              <a:ea typeface="Khand"/>
              <a:cs typeface="Khand"/>
              <a:sym typeface="Kha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74"/>
          <p:cNvSpPr/>
          <p:nvPr/>
        </p:nvSpPr>
        <p:spPr>
          <a:xfrm>
            <a:off x="2249250" y="3276500"/>
            <a:ext cx="46458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4"/>
          <p:cNvSpPr txBox="1"/>
          <p:nvPr>
            <p:ph type="title"/>
          </p:nvPr>
        </p:nvSpPr>
        <p:spPr>
          <a:xfrm rot="330">
            <a:off x="1446900" y="1418450"/>
            <a:ext cx="6250800" cy="18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30,317,</a:t>
            </a:r>
            <a:r>
              <a:rPr b="1" lang="en"/>
              <a:t>512</a:t>
            </a:r>
            <a:endParaRPr b="1"/>
          </a:p>
        </p:txBody>
      </p:sp>
      <p:sp>
        <p:nvSpPr>
          <p:cNvPr id="1306" name="Google Shape;1306;p74"/>
          <p:cNvSpPr txBox="1"/>
          <p:nvPr>
            <p:ph idx="1" type="subTitle"/>
          </p:nvPr>
        </p:nvSpPr>
        <p:spPr>
          <a:xfrm>
            <a:off x="2135100" y="3269750"/>
            <a:ext cx="4873800" cy="4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TERMS OF THE </a:t>
            </a:r>
            <a:r>
              <a:rPr b="1" lang="en"/>
              <a:t>AGREEMENT</a:t>
            </a:r>
            <a:endParaRPr b="1"/>
          </a:p>
        </p:txBody>
      </p:sp>
      <p:sp>
        <p:nvSpPr>
          <p:cNvPr id="1312" name="Google Shape;1312;p75"/>
          <p:cNvSpPr txBox="1"/>
          <p:nvPr/>
        </p:nvSpPr>
        <p:spPr>
          <a:xfrm>
            <a:off x="720000" y="4238050"/>
            <a:ext cx="7704000" cy="3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Follow the link in the graph to modify its data and then paste the new one here. </a:t>
            </a:r>
            <a:r>
              <a:rPr b="1" lang="en" sz="12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For more info, click here</a:t>
            </a:r>
            <a:endParaRPr b="1" sz="1200">
              <a:solidFill>
                <a:schemeClr val="dk1"/>
              </a:solidFill>
              <a:latin typeface="Red Hat Text"/>
              <a:ea typeface="Red Hat Text"/>
              <a:cs typeface="Red Hat Text"/>
              <a:sym typeface="Red Hat Text"/>
            </a:endParaRPr>
          </a:p>
        </p:txBody>
      </p:sp>
      <p:sp>
        <p:nvSpPr>
          <p:cNvPr id="1313" name="Google Shape;1313;p75"/>
          <p:cNvSpPr txBox="1"/>
          <p:nvPr/>
        </p:nvSpPr>
        <p:spPr>
          <a:xfrm>
            <a:off x="6809100" y="3323800"/>
            <a:ext cx="1614900" cy="44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Khand"/>
                <a:ea typeface="Khand"/>
                <a:cs typeface="Khand"/>
                <a:sym typeface="Khand"/>
              </a:rPr>
              <a:t>TERM </a:t>
            </a:r>
            <a:r>
              <a:rPr b="1" lang="en" sz="2200">
                <a:solidFill>
                  <a:schemeClr val="dk1"/>
                </a:solidFill>
                <a:latin typeface="Khand"/>
                <a:ea typeface="Khand"/>
                <a:cs typeface="Khand"/>
                <a:sym typeface="Khand"/>
              </a:rPr>
              <a:t>B</a:t>
            </a:r>
            <a:endParaRPr b="1" sz="2200">
              <a:solidFill>
                <a:schemeClr val="dk1"/>
              </a:solidFill>
              <a:latin typeface="Khand"/>
              <a:ea typeface="Khand"/>
              <a:cs typeface="Khand"/>
              <a:sym typeface="Khand"/>
            </a:endParaRPr>
          </a:p>
        </p:txBody>
      </p:sp>
      <p:sp>
        <p:nvSpPr>
          <p:cNvPr id="1314" name="Google Shape;1314;p75"/>
          <p:cNvSpPr txBox="1"/>
          <p:nvPr/>
        </p:nvSpPr>
        <p:spPr>
          <a:xfrm>
            <a:off x="6809100" y="3611050"/>
            <a:ext cx="16149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Neptune </a:t>
            </a:r>
            <a:r>
              <a:rPr lang="en">
                <a:solidFill>
                  <a:schemeClr val="dk1"/>
                </a:solidFill>
                <a:latin typeface="Red Hat Text"/>
                <a:ea typeface="Red Hat Text"/>
                <a:cs typeface="Red Hat Text"/>
                <a:sym typeface="Red Hat Text"/>
              </a:rPr>
              <a:t>is very far from the Sun</a:t>
            </a:r>
            <a:endParaRPr b="1">
              <a:solidFill>
                <a:schemeClr val="dk1"/>
              </a:solidFill>
              <a:latin typeface="Red Hat Text"/>
              <a:ea typeface="Red Hat Text"/>
              <a:cs typeface="Red Hat Text"/>
              <a:sym typeface="Red Hat Text"/>
            </a:endParaRPr>
          </a:p>
        </p:txBody>
      </p:sp>
      <p:sp>
        <p:nvSpPr>
          <p:cNvPr id="1315" name="Google Shape;1315;p75"/>
          <p:cNvSpPr/>
          <p:nvPr/>
        </p:nvSpPr>
        <p:spPr>
          <a:xfrm>
            <a:off x="7376825" y="2825625"/>
            <a:ext cx="479700" cy="4797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Khand"/>
              <a:ea typeface="Khand"/>
              <a:cs typeface="Khand"/>
              <a:sym typeface="Khand"/>
            </a:endParaRPr>
          </a:p>
        </p:txBody>
      </p:sp>
      <p:sp>
        <p:nvSpPr>
          <p:cNvPr id="1316" name="Google Shape;1316;p75"/>
          <p:cNvSpPr txBox="1"/>
          <p:nvPr/>
        </p:nvSpPr>
        <p:spPr>
          <a:xfrm>
            <a:off x="6809100" y="1712075"/>
            <a:ext cx="1614900" cy="44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Khand"/>
                <a:ea typeface="Khand"/>
                <a:cs typeface="Khand"/>
                <a:sym typeface="Khand"/>
              </a:rPr>
              <a:t>TERM </a:t>
            </a:r>
            <a:r>
              <a:rPr b="1" lang="en" sz="2200">
                <a:solidFill>
                  <a:schemeClr val="dk1"/>
                </a:solidFill>
                <a:latin typeface="Khand"/>
                <a:ea typeface="Khand"/>
                <a:cs typeface="Khand"/>
                <a:sym typeface="Khand"/>
              </a:rPr>
              <a:t>A</a:t>
            </a:r>
            <a:endParaRPr b="1" sz="2200">
              <a:solidFill>
                <a:schemeClr val="dk1"/>
              </a:solidFill>
              <a:latin typeface="Khand"/>
              <a:ea typeface="Khand"/>
              <a:cs typeface="Khand"/>
              <a:sym typeface="Khand"/>
            </a:endParaRPr>
          </a:p>
        </p:txBody>
      </p:sp>
      <p:sp>
        <p:nvSpPr>
          <p:cNvPr id="1317" name="Google Shape;1317;p75"/>
          <p:cNvSpPr txBox="1"/>
          <p:nvPr/>
        </p:nvSpPr>
        <p:spPr>
          <a:xfrm>
            <a:off x="6809100" y="1999325"/>
            <a:ext cx="16149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Saturn </a:t>
            </a:r>
            <a:r>
              <a:rPr lang="en">
                <a:solidFill>
                  <a:schemeClr val="dk1"/>
                </a:solidFill>
                <a:latin typeface="Red Hat Text"/>
                <a:ea typeface="Red Hat Text"/>
                <a:cs typeface="Red Hat Text"/>
                <a:sym typeface="Red Hat Text"/>
              </a:rPr>
              <a:t>has several rings</a:t>
            </a:r>
            <a:endParaRPr b="1">
              <a:solidFill>
                <a:schemeClr val="dk1"/>
              </a:solidFill>
              <a:latin typeface="Red Hat Text"/>
              <a:ea typeface="Red Hat Text"/>
              <a:cs typeface="Red Hat Text"/>
              <a:sym typeface="Red Hat Text"/>
            </a:endParaRPr>
          </a:p>
        </p:txBody>
      </p:sp>
      <p:sp>
        <p:nvSpPr>
          <p:cNvPr id="1318" name="Google Shape;1318;p75"/>
          <p:cNvSpPr/>
          <p:nvPr/>
        </p:nvSpPr>
        <p:spPr>
          <a:xfrm>
            <a:off x="7376825" y="1213900"/>
            <a:ext cx="479700" cy="479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Khand"/>
              <a:ea typeface="Khand"/>
              <a:cs typeface="Khand"/>
              <a:sym typeface="Khand"/>
            </a:endParaRPr>
          </a:p>
        </p:txBody>
      </p:sp>
      <p:pic>
        <p:nvPicPr>
          <p:cNvPr id="1319" name="Google Shape;1319;p75" title="Gráfico">
            <a:hlinkClick r:id="rId4"/>
          </p:cNvPr>
          <p:cNvPicPr preferRelativeResize="0"/>
          <p:nvPr/>
        </p:nvPicPr>
        <p:blipFill>
          <a:blip r:embed="rId5">
            <a:alphaModFix/>
          </a:blip>
          <a:stretch>
            <a:fillRect/>
          </a:stretch>
        </p:blipFill>
        <p:spPr>
          <a:xfrm>
            <a:off x="1162400" y="1319400"/>
            <a:ext cx="5579524" cy="2657350"/>
          </a:xfrm>
          <a:prstGeom prst="rect">
            <a:avLst/>
          </a:prstGeom>
          <a:noFill/>
          <a:ln>
            <a:noFill/>
          </a:ln>
        </p:spPr>
      </p:pic>
      <p:sp>
        <p:nvSpPr>
          <p:cNvPr id="1320" name="Google Shape;1320;p75"/>
          <p:cNvSpPr txBox="1"/>
          <p:nvPr/>
        </p:nvSpPr>
        <p:spPr>
          <a:xfrm>
            <a:off x="720000" y="1213900"/>
            <a:ext cx="516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100</a:t>
            </a:r>
            <a:endParaRPr sz="1200">
              <a:solidFill>
                <a:schemeClr val="dk1"/>
              </a:solidFill>
              <a:latin typeface="Red Hat Text"/>
              <a:ea typeface="Red Hat Text"/>
              <a:cs typeface="Red Hat Text"/>
              <a:sym typeface="Red Hat Text"/>
            </a:endParaRPr>
          </a:p>
        </p:txBody>
      </p:sp>
      <p:sp>
        <p:nvSpPr>
          <p:cNvPr id="1321" name="Google Shape;1321;p75"/>
          <p:cNvSpPr txBox="1"/>
          <p:nvPr/>
        </p:nvSpPr>
        <p:spPr>
          <a:xfrm>
            <a:off x="720000" y="3641801"/>
            <a:ext cx="516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0</a:t>
            </a:r>
            <a:endParaRPr sz="1200">
              <a:solidFill>
                <a:schemeClr val="dk1"/>
              </a:solidFill>
              <a:latin typeface="Red Hat Text"/>
              <a:ea typeface="Red Hat Text"/>
              <a:cs typeface="Red Hat Text"/>
              <a:sym typeface="Red Hat Text"/>
            </a:endParaRPr>
          </a:p>
        </p:txBody>
      </p:sp>
      <p:sp>
        <p:nvSpPr>
          <p:cNvPr id="1322" name="Google Shape;1322;p75"/>
          <p:cNvSpPr txBox="1"/>
          <p:nvPr/>
        </p:nvSpPr>
        <p:spPr>
          <a:xfrm>
            <a:off x="720000" y="3034826"/>
            <a:ext cx="516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25</a:t>
            </a:r>
            <a:endParaRPr sz="1200">
              <a:solidFill>
                <a:schemeClr val="dk1"/>
              </a:solidFill>
              <a:latin typeface="Red Hat Text"/>
              <a:ea typeface="Red Hat Text"/>
              <a:cs typeface="Red Hat Text"/>
              <a:sym typeface="Red Hat Text"/>
            </a:endParaRPr>
          </a:p>
        </p:txBody>
      </p:sp>
      <p:sp>
        <p:nvSpPr>
          <p:cNvPr id="1323" name="Google Shape;1323;p75"/>
          <p:cNvSpPr txBox="1"/>
          <p:nvPr/>
        </p:nvSpPr>
        <p:spPr>
          <a:xfrm>
            <a:off x="720000" y="2427850"/>
            <a:ext cx="516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5</a:t>
            </a:r>
            <a:r>
              <a:rPr lang="en" sz="1200">
                <a:solidFill>
                  <a:schemeClr val="dk1"/>
                </a:solidFill>
                <a:latin typeface="Red Hat Text"/>
                <a:ea typeface="Red Hat Text"/>
                <a:cs typeface="Red Hat Text"/>
                <a:sym typeface="Red Hat Text"/>
              </a:rPr>
              <a:t>0</a:t>
            </a:r>
            <a:endParaRPr sz="1200">
              <a:solidFill>
                <a:schemeClr val="dk1"/>
              </a:solidFill>
              <a:latin typeface="Red Hat Text"/>
              <a:ea typeface="Red Hat Text"/>
              <a:cs typeface="Red Hat Text"/>
              <a:sym typeface="Red Hat Text"/>
            </a:endParaRPr>
          </a:p>
        </p:txBody>
      </p:sp>
      <p:sp>
        <p:nvSpPr>
          <p:cNvPr id="1324" name="Google Shape;1324;p75"/>
          <p:cNvSpPr txBox="1"/>
          <p:nvPr/>
        </p:nvSpPr>
        <p:spPr>
          <a:xfrm>
            <a:off x="720000" y="1820875"/>
            <a:ext cx="5166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ed Hat Text"/>
                <a:ea typeface="Red Hat Text"/>
                <a:cs typeface="Red Hat Text"/>
                <a:sym typeface="Red Hat Text"/>
              </a:rPr>
              <a:t>75</a:t>
            </a:r>
            <a:endParaRPr sz="1200">
              <a:solidFill>
                <a:schemeClr val="dk1"/>
              </a:solidFill>
              <a:latin typeface="Red Hat Text"/>
              <a:ea typeface="Red Hat Text"/>
              <a:cs typeface="Red Hat Text"/>
              <a:sym typeface="Red Hat Text"/>
            </a:endParaRPr>
          </a:p>
        </p:txBody>
      </p:sp>
      <p:sp>
        <p:nvSpPr>
          <p:cNvPr id="1325" name="Google Shape;1325;p75"/>
          <p:cNvSpPr txBox="1"/>
          <p:nvPr/>
        </p:nvSpPr>
        <p:spPr>
          <a:xfrm>
            <a:off x="1289744" y="3832875"/>
            <a:ext cx="9096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Mercury</a:t>
            </a:r>
            <a:endParaRPr sz="1200">
              <a:solidFill>
                <a:schemeClr val="dk1"/>
              </a:solidFill>
              <a:latin typeface="Red Hat Text"/>
              <a:ea typeface="Red Hat Text"/>
              <a:cs typeface="Red Hat Text"/>
              <a:sym typeface="Red Hat Text"/>
            </a:endParaRPr>
          </a:p>
        </p:txBody>
      </p:sp>
      <p:sp>
        <p:nvSpPr>
          <p:cNvPr id="1326" name="Google Shape;1326;p75"/>
          <p:cNvSpPr txBox="1"/>
          <p:nvPr/>
        </p:nvSpPr>
        <p:spPr>
          <a:xfrm>
            <a:off x="2376202" y="3832875"/>
            <a:ext cx="9096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Venus</a:t>
            </a:r>
            <a:endParaRPr sz="1200">
              <a:solidFill>
                <a:schemeClr val="dk1"/>
              </a:solidFill>
              <a:latin typeface="Red Hat Text"/>
              <a:ea typeface="Red Hat Text"/>
              <a:cs typeface="Red Hat Text"/>
              <a:sym typeface="Red Hat Text"/>
            </a:endParaRPr>
          </a:p>
        </p:txBody>
      </p:sp>
      <p:sp>
        <p:nvSpPr>
          <p:cNvPr id="1327" name="Google Shape;1327;p75"/>
          <p:cNvSpPr txBox="1"/>
          <p:nvPr/>
        </p:nvSpPr>
        <p:spPr>
          <a:xfrm>
            <a:off x="3462660" y="3832875"/>
            <a:ext cx="9096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Earth</a:t>
            </a:r>
            <a:endParaRPr sz="1200">
              <a:solidFill>
                <a:schemeClr val="dk1"/>
              </a:solidFill>
              <a:latin typeface="Red Hat Text"/>
              <a:ea typeface="Red Hat Text"/>
              <a:cs typeface="Red Hat Text"/>
              <a:sym typeface="Red Hat Text"/>
            </a:endParaRPr>
          </a:p>
        </p:txBody>
      </p:sp>
      <p:sp>
        <p:nvSpPr>
          <p:cNvPr id="1328" name="Google Shape;1328;p75"/>
          <p:cNvSpPr txBox="1"/>
          <p:nvPr/>
        </p:nvSpPr>
        <p:spPr>
          <a:xfrm>
            <a:off x="4549118" y="3832875"/>
            <a:ext cx="9096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Mars</a:t>
            </a:r>
            <a:endParaRPr sz="1200">
              <a:solidFill>
                <a:schemeClr val="dk1"/>
              </a:solidFill>
              <a:latin typeface="Red Hat Text"/>
              <a:ea typeface="Red Hat Text"/>
              <a:cs typeface="Red Hat Text"/>
              <a:sym typeface="Red Hat Text"/>
            </a:endParaRPr>
          </a:p>
        </p:txBody>
      </p:sp>
      <p:sp>
        <p:nvSpPr>
          <p:cNvPr id="1329" name="Google Shape;1329;p75"/>
          <p:cNvSpPr txBox="1"/>
          <p:nvPr/>
        </p:nvSpPr>
        <p:spPr>
          <a:xfrm>
            <a:off x="5635576" y="3832875"/>
            <a:ext cx="9096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Jupiter</a:t>
            </a:r>
            <a:endParaRPr sz="1200">
              <a:solidFill>
                <a:schemeClr val="dk1"/>
              </a:solidFill>
              <a:latin typeface="Red Hat Text"/>
              <a:ea typeface="Red Hat Text"/>
              <a:cs typeface="Red Hat Text"/>
              <a:sym typeface="Red Hat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p:nvPr/>
        </p:nvSpPr>
        <p:spPr>
          <a:xfrm>
            <a:off x="3125100" y="31869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txBox="1"/>
          <p:nvPr>
            <p:ph idx="1" type="subTitle"/>
          </p:nvPr>
        </p:nvSpPr>
        <p:spPr>
          <a:xfrm>
            <a:off x="1182050" y="1463175"/>
            <a:ext cx="6780000" cy="154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243" name="Google Shape;243;p40"/>
          <p:cNvSpPr txBox="1"/>
          <p:nvPr>
            <p:ph type="title"/>
          </p:nvPr>
        </p:nvSpPr>
        <p:spPr>
          <a:xfrm rot="-411">
            <a:off x="3315975" y="3120687"/>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a:t>
            </a:r>
            <a:r>
              <a:rPr b="1" lang="en"/>
              <a:t>FAMOUS</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76"/>
          <p:cNvSpPr/>
          <p:nvPr/>
        </p:nvSpPr>
        <p:spPr>
          <a:xfrm>
            <a:off x="1014563" y="902350"/>
            <a:ext cx="3330000" cy="10287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p76"/>
          <p:cNvSpPr/>
          <p:nvPr/>
        </p:nvSpPr>
        <p:spPr>
          <a:xfrm>
            <a:off x="1014563" y="2889800"/>
            <a:ext cx="3330000" cy="10287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6" name="Google Shape;1336;p76"/>
          <p:cNvSpPr/>
          <p:nvPr/>
        </p:nvSpPr>
        <p:spPr>
          <a:xfrm>
            <a:off x="4799438" y="902350"/>
            <a:ext cx="3330000" cy="10287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p76"/>
          <p:cNvSpPr/>
          <p:nvPr/>
        </p:nvSpPr>
        <p:spPr>
          <a:xfrm>
            <a:off x="4799438" y="2889800"/>
            <a:ext cx="3330000" cy="10287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8" name="Google Shape;1338;p76"/>
          <p:cNvSpPr txBox="1"/>
          <p:nvPr>
            <p:ph type="title"/>
          </p:nvPr>
        </p:nvSpPr>
        <p:spPr>
          <a:xfrm rot="-358">
            <a:off x="5023850" y="902497"/>
            <a:ext cx="2881200" cy="10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a:t>
            </a:r>
            <a:r>
              <a:rPr b="1" lang="en"/>
              <a:t>129</a:t>
            </a:r>
            <a:endParaRPr b="1"/>
          </a:p>
        </p:txBody>
      </p:sp>
      <p:sp>
        <p:nvSpPr>
          <p:cNvPr id="1339" name="Google Shape;1339;p76"/>
          <p:cNvSpPr txBox="1"/>
          <p:nvPr>
            <p:ph idx="1" type="subTitle"/>
          </p:nvPr>
        </p:nvSpPr>
        <p:spPr>
          <a:xfrm>
            <a:off x="5023828" y="2015287"/>
            <a:ext cx="28812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Venus</a:t>
            </a:r>
            <a:r>
              <a:rPr lang="en"/>
              <a:t> is a hot planet</a:t>
            </a:r>
            <a:endParaRPr/>
          </a:p>
        </p:txBody>
      </p:sp>
      <p:sp>
        <p:nvSpPr>
          <p:cNvPr id="1340" name="Google Shape;1340;p76"/>
          <p:cNvSpPr txBox="1"/>
          <p:nvPr>
            <p:ph idx="2" type="title"/>
          </p:nvPr>
        </p:nvSpPr>
        <p:spPr>
          <a:xfrm>
            <a:off x="5023850" y="2889800"/>
            <a:ext cx="2881200" cy="10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$202,</a:t>
            </a:r>
            <a:r>
              <a:rPr b="1" lang="en"/>
              <a:t>652</a:t>
            </a:r>
            <a:endParaRPr b="1"/>
          </a:p>
        </p:txBody>
      </p:sp>
      <p:sp>
        <p:nvSpPr>
          <p:cNvPr id="1341" name="Google Shape;1341;p76"/>
          <p:cNvSpPr txBox="1"/>
          <p:nvPr>
            <p:ph idx="3" type="subTitle"/>
          </p:nvPr>
        </p:nvSpPr>
        <p:spPr>
          <a:xfrm>
            <a:off x="5023828" y="4002687"/>
            <a:ext cx="28812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Mars</a:t>
            </a:r>
            <a:r>
              <a:rPr lang="en"/>
              <a:t> was named after a god</a:t>
            </a:r>
            <a:endParaRPr/>
          </a:p>
        </p:txBody>
      </p:sp>
      <p:sp>
        <p:nvSpPr>
          <p:cNvPr id="1342" name="Google Shape;1342;p76"/>
          <p:cNvSpPr txBox="1"/>
          <p:nvPr>
            <p:ph idx="4" type="title"/>
          </p:nvPr>
        </p:nvSpPr>
        <p:spPr>
          <a:xfrm rot="-358">
            <a:off x="1239000" y="902497"/>
            <a:ext cx="2881200" cy="10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a:t>
            </a:r>
            <a:r>
              <a:rPr b="1" lang="en"/>
              <a:t>%</a:t>
            </a:r>
            <a:endParaRPr b="1"/>
          </a:p>
        </p:txBody>
      </p:sp>
      <p:sp>
        <p:nvSpPr>
          <p:cNvPr id="1343" name="Google Shape;1343;p76"/>
          <p:cNvSpPr txBox="1"/>
          <p:nvPr>
            <p:ph idx="5" type="subTitle"/>
          </p:nvPr>
        </p:nvSpPr>
        <p:spPr>
          <a:xfrm>
            <a:off x="1238978" y="2015287"/>
            <a:ext cx="28812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Mercury</a:t>
            </a:r>
            <a:r>
              <a:rPr lang="en"/>
              <a:t> is a small planet</a:t>
            </a:r>
            <a:endParaRPr/>
          </a:p>
        </p:txBody>
      </p:sp>
      <p:sp>
        <p:nvSpPr>
          <p:cNvPr id="1344" name="Google Shape;1344;p76"/>
          <p:cNvSpPr txBox="1"/>
          <p:nvPr>
            <p:ph idx="6" type="title"/>
          </p:nvPr>
        </p:nvSpPr>
        <p:spPr>
          <a:xfrm>
            <a:off x="1239000" y="2889800"/>
            <a:ext cx="2881200" cy="10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a:t>
            </a:r>
            <a:r>
              <a:rPr b="1" lang="en"/>
              <a:t>587</a:t>
            </a:r>
            <a:endParaRPr b="1"/>
          </a:p>
        </p:txBody>
      </p:sp>
      <p:sp>
        <p:nvSpPr>
          <p:cNvPr id="1345" name="Google Shape;1345;p76"/>
          <p:cNvSpPr txBox="1"/>
          <p:nvPr>
            <p:ph idx="7" type="subTitle"/>
          </p:nvPr>
        </p:nvSpPr>
        <p:spPr>
          <a:xfrm>
            <a:off x="1238978" y="4002687"/>
            <a:ext cx="2881200" cy="3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Earth</a:t>
            </a:r>
            <a:r>
              <a:rPr lang="en"/>
              <a:t> is the planet with life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7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MANAGEMENT </a:t>
            </a:r>
            <a:r>
              <a:rPr b="1" lang="en"/>
              <a:t>APPROACH</a:t>
            </a:r>
            <a:endParaRPr b="1"/>
          </a:p>
        </p:txBody>
      </p:sp>
      <p:sp>
        <p:nvSpPr>
          <p:cNvPr id="1351" name="Google Shape;1351;p77"/>
          <p:cNvSpPr txBox="1"/>
          <p:nvPr/>
        </p:nvSpPr>
        <p:spPr>
          <a:xfrm flipH="1">
            <a:off x="6418332" y="3579600"/>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Saturn </a:t>
            </a:r>
            <a:r>
              <a:rPr lang="en">
                <a:solidFill>
                  <a:schemeClr val="dk1"/>
                </a:solidFill>
                <a:latin typeface="Red Hat Text"/>
                <a:ea typeface="Red Hat Text"/>
                <a:cs typeface="Red Hat Text"/>
                <a:sym typeface="Red Hat Text"/>
              </a:rPr>
              <a:t>is a gas giant and has several rings</a:t>
            </a:r>
            <a:endParaRPr>
              <a:solidFill>
                <a:schemeClr val="dk1"/>
              </a:solidFill>
              <a:latin typeface="Red Hat Text"/>
              <a:ea typeface="Red Hat Text"/>
              <a:cs typeface="Red Hat Text"/>
              <a:sym typeface="Red Hat Text"/>
            </a:endParaRPr>
          </a:p>
        </p:txBody>
      </p:sp>
      <p:sp>
        <p:nvSpPr>
          <p:cNvPr id="1352" name="Google Shape;1352;p77"/>
          <p:cNvSpPr txBox="1"/>
          <p:nvPr/>
        </p:nvSpPr>
        <p:spPr>
          <a:xfrm flipH="1">
            <a:off x="3568623" y="3579575"/>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Jupiter </a:t>
            </a:r>
            <a:r>
              <a:rPr lang="en">
                <a:solidFill>
                  <a:schemeClr val="dk1"/>
                </a:solidFill>
                <a:latin typeface="Red Hat Text"/>
                <a:ea typeface="Red Hat Text"/>
                <a:cs typeface="Red Hat Text"/>
                <a:sym typeface="Red Hat Text"/>
              </a:rPr>
              <a:t>is a gas giant and the biggest planet</a:t>
            </a:r>
            <a:endParaRPr>
              <a:solidFill>
                <a:schemeClr val="dk1"/>
              </a:solidFill>
              <a:latin typeface="Red Hat Text"/>
              <a:ea typeface="Red Hat Text"/>
              <a:cs typeface="Red Hat Text"/>
              <a:sym typeface="Red Hat Text"/>
            </a:endParaRPr>
          </a:p>
        </p:txBody>
      </p:sp>
      <p:sp>
        <p:nvSpPr>
          <p:cNvPr id="1353" name="Google Shape;1353;p77"/>
          <p:cNvSpPr txBox="1"/>
          <p:nvPr/>
        </p:nvSpPr>
        <p:spPr>
          <a:xfrm>
            <a:off x="721068" y="1764350"/>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latin typeface="Red Hat Text"/>
                <a:ea typeface="Red Hat Text"/>
                <a:cs typeface="Red Hat Text"/>
                <a:sym typeface="Red Hat Text"/>
              </a:rPr>
              <a:t>Mercury</a:t>
            </a:r>
            <a:r>
              <a:rPr lang="en">
                <a:solidFill>
                  <a:schemeClr val="dk1"/>
                </a:solidFill>
                <a:latin typeface="Red Hat Text"/>
                <a:ea typeface="Red Hat Text"/>
                <a:cs typeface="Red Hat Text"/>
                <a:sym typeface="Red Hat Text"/>
              </a:rPr>
              <a:t> is the closest planet to the Sun</a:t>
            </a:r>
            <a:endParaRPr>
              <a:solidFill>
                <a:schemeClr val="dk1"/>
              </a:solidFill>
              <a:latin typeface="Red Hat Text"/>
              <a:ea typeface="Red Hat Text"/>
              <a:cs typeface="Red Hat Text"/>
              <a:sym typeface="Red Hat Text"/>
            </a:endParaRPr>
          </a:p>
        </p:txBody>
      </p:sp>
      <p:sp>
        <p:nvSpPr>
          <p:cNvPr id="1354" name="Google Shape;1354;p77"/>
          <p:cNvSpPr txBox="1"/>
          <p:nvPr/>
        </p:nvSpPr>
        <p:spPr>
          <a:xfrm flipH="1">
            <a:off x="721068" y="3579600"/>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Despite being red, </a:t>
            </a:r>
            <a:r>
              <a:rPr b="1" lang="en">
                <a:solidFill>
                  <a:schemeClr val="dk1"/>
                </a:solidFill>
                <a:latin typeface="Red Hat Text"/>
                <a:ea typeface="Red Hat Text"/>
                <a:cs typeface="Red Hat Text"/>
                <a:sym typeface="Red Hat Text"/>
              </a:rPr>
              <a:t>Mars </a:t>
            </a:r>
            <a:r>
              <a:rPr lang="en">
                <a:solidFill>
                  <a:schemeClr val="dk1"/>
                </a:solidFill>
                <a:latin typeface="Red Hat Text"/>
                <a:ea typeface="Red Hat Text"/>
                <a:cs typeface="Red Hat Text"/>
                <a:sym typeface="Red Hat Text"/>
              </a:rPr>
              <a:t>is actually a cold place</a:t>
            </a:r>
            <a:endParaRPr>
              <a:solidFill>
                <a:schemeClr val="dk1"/>
              </a:solidFill>
              <a:latin typeface="Red Hat Text"/>
              <a:ea typeface="Red Hat Text"/>
              <a:cs typeface="Red Hat Text"/>
              <a:sym typeface="Red Hat Text"/>
            </a:endParaRPr>
          </a:p>
        </p:txBody>
      </p:sp>
      <p:sp>
        <p:nvSpPr>
          <p:cNvPr id="1355" name="Google Shape;1355;p77"/>
          <p:cNvSpPr txBox="1"/>
          <p:nvPr/>
        </p:nvSpPr>
        <p:spPr>
          <a:xfrm>
            <a:off x="6418332" y="1764363"/>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Earth </a:t>
            </a:r>
            <a:r>
              <a:rPr lang="en">
                <a:solidFill>
                  <a:schemeClr val="dk1"/>
                </a:solidFill>
                <a:latin typeface="Red Hat Text"/>
                <a:ea typeface="Red Hat Text"/>
                <a:cs typeface="Red Hat Text"/>
                <a:sym typeface="Red Hat Text"/>
              </a:rPr>
              <a:t>is the third planet from the Sun</a:t>
            </a:r>
            <a:endParaRPr>
              <a:solidFill>
                <a:schemeClr val="dk1"/>
              </a:solidFill>
              <a:latin typeface="Red Hat Text"/>
              <a:ea typeface="Red Hat Text"/>
              <a:cs typeface="Red Hat Text"/>
              <a:sym typeface="Red Hat Text"/>
            </a:endParaRPr>
          </a:p>
        </p:txBody>
      </p:sp>
      <p:sp>
        <p:nvSpPr>
          <p:cNvPr id="1356" name="Google Shape;1356;p77"/>
          <p:cNvSpPr txBox="1"/>
          <p:nvPr/>
        </p:nvSpPr>
        <p:spPr>
          <a:xfrm>
            <a:off x="3570777" y="1764338"/>
            <a:ext cx="2004600" cy="6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ed Hat Text"/>
                <a:ea typeface="Red Hat Text"/>
                <a:cs typeface="Red Hat Text"/>
                <a:sym typeface="Red Hat Text"/>
              </a:rPr>
              <a:t>Venus </a:t>
            </a:r>
            <a:r>
              <a:rPr lang="en">
                <a:solidFill>
                  <a:schemeClr val="dk1"/>
                </a:solidFill>
                <a:latin typeface="Red Hat Text"/>
                <a:ea typeface="Red Hat Text"/>
                <a:cs typeface="Red Hat Text"/>
                <a:sym typeface="Red Hat Text"/>
              </a:rPr>
              <a:t>has extremely high temperatures</a:t>
            </a:r>
            <a:endParaRPr>
              <a:solidFill>
                <a:schemeClr val="dk1"/>
              </a:solidFill>
              <a:latin typeface="Red Hat Text"/>
              <a:ea typeface="Red Hat Text"/>
              <a:cs typeface="Red Hat Text"/>
              <a:sym typeface="Red Hat Text"/>
            </a:endParaRPr>
          </a:p>
        </p:txBody>
      </p:sp>
      <p:sp>
        <p:nvSpPr>
          <p:cNvPr id="1357" name="Google Shape;1357;p77"/>
          <p:cNvSpPr txBox="1"/>
          <p:nvPr/>
        </p:nvSpPr>
        <p:spPr>
          <a:xfrm>
            <a:off x="721074" y="2270103"/>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JANUARY</a:t>
            </a:r>
            <a:endParaRPr b="1" sz="2200">
              <a:solidFill>
                <a:schemeClr val="dk1"/>
              </a:solidFill>
              <a:latin typeface="Khand"/>
              <a:ea typeface="Khand"/>
              <a:cs typeface="Khand"/>
              <a:sym typeface="Khand"/>
            </a:endParaRPr>
          </a:p>
        </p:txBody>
      </p:sp>
      <p:sp>
        <p:nvSpPr>
          <p:cNvPr id="1358" name="Google Shape;1358;p77"/>
          <p:cNvSpPr txBox="1"/>
          <p:nvPr/>
        </p:nvSpPr>
        <p:spPr>
          <a:xfrm>
            <a:off x="3570778" y="2270076"/>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FEBRUARY</a:t>
            </a:r>
            <a:endParaRPr b="1" sz="2200">
              <a:solidFill>
                <a:schemeClr val="dk1"/>
              </a:solidFill>
              <a:latin typeface="Khand"/>
              <a:ea typeface="Khand"/>
              <a:cs typeface="Khand"/>
              <a:sym typeface="Khand"/>
            </a:endParaRPr>
          </a:p>
        </p:txBody>
      </p:sp>
      <p:sp>
        <p:nvSpPr>
          <p:cNvPr id="1359" name="Google Shape;1359;p77"/>
          <p:cNvSpPr txBox="1"/>
          <p:nvPr/>
        </p:nvSpPr>
        <p:spPr>
          <a:xfrm>
            <a:off x="6418328" y="2270103"/>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MARCH</a:t>
            </a:r>
            <a:endParaRPr b="1" sz="2200">
              <a:solidFill>
                <a:schemeClr val="dk1"/>
              </a:solidFill>
              <a:latin typeface="Khand"/>
              <a:ea typeface="Khand"/>
              <a:cs typeface="Khand"/>
              <a:sym typeface="Khand"/>
            </a:endParaRPr>
          </a:p>
        </p:txBody>
      </p:sp>
      <p:sp>
        <p:nvSpPr>
          <p:cNvPr id="1360" name="Google Shape;1360;p77"/>
          <p:cNvSpPr txBox="1"/>
          <p:nvPr/>
        </p:nvSpPr>
        <p:spPr>
          <a:xfrm flipH="1">
            <a:off x="6418326" y="3209825"/>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JUNE</a:t>
            </a:r>
            <a:endParaRPr b="1" sz="2200">
              <a:solidFill>
                <a:schemeClr val="dk1"/>
              </a:solidFill>
              <a:latin typeface="Khand"/>
              <a:ea typeface="Khand"/>
              <a:cs typeface="Khand"/>
              <a:sym typeface="Khand"/>
            </a:endParaRPr>
          </a:p>
        </p:txBody>
      </p:sp>
      <p:sp>
        <p:nvSpPr>
          <p:cNvPr id="1361" name="Google Shape;1361;p77"/>
          <p:cNvSpPr txBox="1"/>
          <p:nvPr/>
        </p:nvSpPr>
        <p:spPr>
          <a:xfrm flipH="1">
            <a:off x="3568622" y="3209801"/>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MAY</a:t>
            </a:r>
            <a:endParaRPr b="1" sz="2200">
              <a:solidFill>
                <a:schemeClr val="dk1"/>
              </a:solidFill>
              <a:latin typeface="Khand"/>
              <a:ea typeface="Khand"/>
              <a:cs typeface="Khand"/>
              <a:sym typeface="Khand"/>
            </a:endParaRPr>
          </a:p>
        </p:txBody>
      </p:sp>
      <p:sp>
        <p:nvSpPr>
          <p:cNvPr id="1362" name="Google Shape;1362;p77"/>
          <p:cNvSpPr txBox="1"/>
          <p:nvPr/>
        </p:nvSpPr>
        <p:spPr>
          <a:xfrm flipH="1">
            <a:off x="721072" y="3209828"/>
            <a:ext cx="20046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latin typeface="Khand"/>
                <a:ea typeface="Khand"/>
                <a:cs typeface="Khand"/>
                <a:sym typeface="Khand"/>
              </a:rPr>
              <a:t>APRIL</a:t>
            </a:r>
            <a:endParaRPr b="1" sz="2200">
              <a:solidFill>
                <a:schemeClr val="dk1"/>
              </a:solidFill>
              <a:latin typeface="Khand"/>
              <a:ea typeface="Khand"/>
              <a:cs typeface="Khand"/>
              <a:sym typeface="Khand"/>
            </a:endParaRPr>
          </a:p>
        </p:txBody>
      </p:sp>
      <p:cxnSp>
        <p:nvCxnSpPr>
          <p:cNvPr id="1363" name="Google Shape;1363;p77"/>
          <p:cNvCxnSpPr>
            <a:stCxn id="1357" idx="3"/>
            <a:endCxn id="1358" idx="1"/>
          </p:cNvCxnSpPr>
          <p:nvPr/>
        </p:nvCxnSpPr>
        <p:spPr>
          <a:xfrm>
            <a:off x="2725674" y="2523603"/>
            <a:ext cx="845100" cy="0"/>
          </a:xfrm>
          <a:prstGeom prst="straightConnector1">
            <a:avLst/>
          </a:prstGeom>
          <a:noFill/>
          <a:ln cap="flat" cmpd="sng" w="9525">
            <a:solidFill>
              <a:schemeClr val="dk1"/>
            </a:solidFill>
            <a:prstDash val="solid"/>
            <a:round/>
            <a:headEnd len="med" w="med" type="none"/>
            <a:tailEnd len="med" w="med" type="stealth"/>
          </a:ln>
        </p:spPr>
      </p:cxnSp>
      <p:cxnSp>
        <p:nvCxnSpPr>
          <p:cNvPr id="1364" name="Google Shape;1364;p77"/>
          <p:cNvCxnSpPr>
            <a:stCxn id="1358" idx="3"/>
            <a:endCxn id="1359" idx="1"/>
          </p:cNvCxnSpPr>
          <p:nvPr/>
        </p:nvCxnSpPr>
        <p:spPr>
          <a:xfrm>
            <a:off x="5575378" y="2523576"/>
            <a:ext cx="843000" cy="0"/>
          </a:xfrm>
          <a:prstGeom prst="straightConnector1">
            <a:avLst/>
          </a:prstGeom>
          <a:noFill/>
          <a:ln cap="flat" cmpd="sng" w="9525">
            <a:solidFill>
              <a:schemeClr val="dk1"/>
            </a:solidFill>
            <a:prstDash val="solid"/>
            <a:round/>
            <a:headEnd len="med" w="med" type="none"/>
            <a:tailEnd len="med" w="med" type="stealth"/>
          </a:ln>
        </p:spPr>
      </p:cxnSp>
      <p:cxnSp>
        <p:nvCxnSpPr>
          <p:cNvPr id="1365" name="Google Shape;1365;p77"/>
          <p:cNvCxnSpPr>
            <a:stCxn id="1359" idx="2"/>
            <a:endCxn id="1362" idx="0"/>
          </p:cNvCxnSpPr>
          <p:nvPr/>
        </p:nvCxnSpPr>
        <p:spPr>
          <a:xfrm rot="5400000">
            <a:off x="4355678" y="144753"/>
            <a:ext cx="432600" cy="5697300"/>
          </a:xfrm>
          <a:prstGeom prst="curvedConnector3">
            <a:avLst>
              <a:gd fmla="val 50014" name="adj1"/>
            </a:avLst>
          </a:prstGeom>
          <a:noFill/>
          <a:ln cap="flat" cmpd="sng" w="9525">
            <a:solidFill>
              <a:schemeClr val="dk1"/>
            </a:solidFill>
            <a:prstDash val="solid"/>
            <a:round/>
            <a:headEnd len="med" w="med" type="none"/>
            <a:tailEnd len="med" w="med" type="stealth"/>
          </a:ln>
        </p:spPr>
      </p:cxnSp>
      <p:cxnSp>
        <p:nvCxnSpPr>
          <p:cNvPr id="1366" name="Google Shape;1366;p77"/>
          <p:cNvCxnSpPr>
            <a:stCxn id="1362" idx="1"/>
            <a:endCxn id="1361" idx="3"/>
          </p:cNvCxnSpPr>
          <p:nvPr/>
        </p:nvCxnSpPr>
        <p:spPr>
          <a:xfrm>
            <a:off x="2725672" y="3463328"/>
            <a:ext cx="843000" cy="0"/>
          </a:xfrm>
          <a:prstGeom prst="straightConnector1">
            <a:avLst/>
          </a:prstGeom>
          <a:noFill/>
          <a:ln cap="flat" cmpd="sng" w="9525">
            <a:solidFill>
              <a:schemeClr val="dk1"/>
            </a:solidFill>
            <a:prstDash val="solid"/>
            <a:round/>
            <a:headEnd len="med" w="med" type="none"/>
            <a:tailEnd len="med" w="med" type="stealth"/>
          </a:ln>
        </p:spPr>
      </p:cxnSp>
      <p:cxnSp>
        <p:nvCxnSpPr>
          <p:cNvPr id="1367" name="Google Shape;1367;p77"/>
          <p:cNvCxnSpPr>
            <a:stCxn id="1361" idx="1"/>
            <a:endCxn id="1360" idx="3"/>
          </p:cNvCxnSpPr>
          <p:nvPr/>
        </p:nvCxnSpPr>
        <p:spPr>
          <a:xfrm>
            <a:off x="5573222" y="3463301"/>
            <a:ext cx="845100" cy="0"/>
          </a:xfrm>
          <a:prstGeom prst="straightConnector1">
            <a:avLst/>
          </a:prstGeom>
          <a:noFill/>
          <a:ln cap="flat" cmpd="sng" w="9525">
            <a:solidFill>
              <a:schemeClr val="dk1"/>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78"/>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a:t>
            </a:r>
            <a:r>
              <a:rPr b="1" lang="en"/>
              <a:t>ALLIANCES</a:t>
            </a:r>
            <a:endParaRPr b="1"/>
          </a:p>
        </p:txBody>
      </p:sp>
      <p:sp>
        <p:nvSpPr>
          <p:cNvPr id="1373" name="Google Shape;1373;p78"/>
          <p:cNvSpPr txBox="1"/>
          <p:nvPr/>
        </p:nvSpPr>
        <p:spPr>
          <a:xfrm>
            <a:off x="1022700" y="3688750"/>
            <a:ext cx="1710000" cy="44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hand"/>
                <a:ea typeface="Khand"/>
                <a:cs typeface="Khand"/>
                <a:sym typeface="Khand"/>
              </a:rPr>
              <a:t>ALLIANCE </a:t>
            </a:r>
            <a:r>
              <a:rPr b="1" lang="en" sz="2000">
                <a:solidFill>
                  <a:schemeClr val="dk1"/>
                </a:solidFill>
                <a:latin typeface="Khand"/>
                <a:ea typeface="Khand"/>
                <a:cs typeface="Khand"/>
                <a:sym typeface="Khand"/>
              </a:rPr>
              <a:t>#</a:t>
            </a:r>
            <a:r>
              <a:rPr b="1" lang="en" sz="2000">
                <a:solidFill>
                  <a:schemeClr val="dk1"/>
                </a:solidFill>
                <a:latin typeface="Khand"/>
                <a:ea typeface="Khand"/>
                <a:cs typeface="Khand"/>
                <a:sym typeface="Khand"/>
              </a:rPr>
              <a:t>3</a:t>
            </a:r>
            <a:endParaRPr b="1" sz="2000">
              <a:solidFill>
                <a:schemeClr val="dk1"/>
              </a:solidFill>
              <a:latin typeface="Khand"/>
              <a:ea typeface="Khand"/>
              <a:cs typeface="Khand"/>
              <a:sym typeface="Khand"/>
            </a:endParaRPr>
          </a:p>
        </p:txBody>
      </p:sp>
      <p:sp>
        <p:nvSpPr>
          <p:cNvPr id="1374" name="Google Shape;1374;p78"/>
          <p:cNvSpPr txBox="1"/>
          <p:nvPr/>
        </p:nvSpPr>
        <p:spPr>
          <a:xfrm>
            <a:off x="1022715" y="3980400"/>
            <a:ext cx="1710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Pluto </a:t>
            </a:r>
            <a:r>
              <a:rPr lang="en">
                <a:solidFill>
                  <a:schemeClr val="dk1"/>
                </a:solidFill>
                <a:latin typeface="Red Hat Text"/>
                <a:ea typeface="Red Hat Text"/>
                <a:cs typeface="Red Hat Text"/>
                <a:sym typeface="Red Hat Text"/>
              </a:rPr>
              <a:t>is now seen as a dwarf planet</a:t>
            </a:r>
            <a:endParaRPr b="1">
              <a:solidFill>
                <a:schemeClr val="dk1"/>
              </a:solidFill>
              <a:latin typeface="Red Hat Text"/>
              <a:ea typeface="Red Hat Text"/>
              <a:cs typeface="Red Hat Text"/>
              <a:sym typeface="Red Hat Text"/>
            </a:endParaRPr>
          </a:p>
        </p:txBody>
      </p:sp>
      <p:sp>
        <p:nvSpPr>
          <p:cNvPr id="1375" name="Google Shape;1375;p78"/>
          <p:cNvSpPr txBox="1"/>
          <p:nvPr/>
        </p:nvSpPr>
        <p:spPr>
          <a:xfrm>
            <a:off x="1022700" y="1227325"/>
            <a:ext cx="1710000" cy="44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hand"/>
                <a:ea typeface="Khand"/>
                <a:cs typeface="Khand"/>
                <a:sym typeface="Khand"/>
              </a:rPr>
              <a:t>ALLIANCE </a:t>
            </a:r>
            <a:r>
              <a:rPr b="1" lang="en" sz="2000">
                <a:solidFill>
                  <a:schemeClr val="dk1"/>
                </a:solidFill>
                <a:latin typeface="Khand"/>
                <a:ea typeface="Khand"/>
                <a:cs typeface="Khand"/>
                <a:sym typeface="Khand"/>
              </a:rPr>
              <a:t>#</a:t>
            </a:r>
            <a:r>
              <a:rPr b="1" lang="en" sz="2000">
                <a:solidFill>
                  <a:schemeClr val="dk1"/>
                </a:solidFill>
                <a:latin typeface="Khand"/>
                <a:ea typeface="Khand"/>
                <a:cs typeface="Khand"/>
                <a:sym typeface="Khand"/>
              </a:rPr>
              <a:t>1</a:t>
            </a:r>
            <a:endParaRPr b="1" sz="2000">
              <a:solidFill>
                <a:schemeClr val="dk1"/>
              </a:solidFill>
              <a:latin typeface="Khand"/>
              <a:ea typeface="Khand"/>
              <a:cs typeface="Khand"/>
              <a:sym typeface="Khand"/>
            </a:endParaRPr>
          </a:p>
        </p:txBody>
      </p:sp>
      <p:sp>
        <p:nvSpPr>
          <p:cNvPr id="1376" name="Google Shape;1376;p78"/>
          <p:cNvSpPr txBox="1"/>
          <p:nvPr/>
        </p:nvSpPr>
        <p:spPr>
          <a:xfrm>
            <a:off x="1022715" y="1519000"/>
            <a:ext cx="1710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The </a:t>
            </a:r>
            <a:r>
              <a:rPr b="1" lang="en">
                <a:solidFill>
                  <a:schemeClr val="dk1"/>
                </a:solidFill>
                <a:latin typeface="Red Hat Text"/>
                <a:ea typeface="Red Hat Text"/>
                <a:cs typeface="Red Hat Text"/>
                <a:sym typeface="Red Hat Text"/>
              </a:rPr>
              <a:t>Sun </a:t>
            </a:r>
            <a:r>
              <a:rPr lang="en">
                <a:solidFill>
                  <a:schemeClr val="dk1"/>
                </a:solidFill>
                <a:latin typeface="Red Hat Text"/>
                <a:ea typeface="Red Hat Text"/>
                <a:cs typeface="Red Hat Text"/>
                <a:sym typeface="Red Hat Text"/>
              </a:rPr>
              <a:t>is the star that we all orbit</a:t>
            </a:r>
            <a:endParaRPr b="1">
              <a:solidFill>
                <a:schemeClr val="dk1"/>
              </a:solidFill>
              <a:latin typeface="Red Hat Text"/>
              <a:ea typeface="Red Hat Text"/>
              <a:cs typeface="Red Hat Text"/>
              <a:sym typeface="Red Hat Text"/>
            </a:endParaRPr>
          </a:p>
        </p:txBody>
      </p:sp>
      <p:sp>
        <p:nvSpPr>
          <p:cNvPr id="1377" name="Google Shape;1377;p78"/>
          <p:cNvSpPr txBox="1"/>
          <p:nvPr/>
        </p:nvSpPr>
        <p:spPr>
          <a:xfrm>
            <a:off x="1022700" y="2458050"/>
            <a:ext cx="1710000" cy="44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Khand"/>
                <a:ea typeface="Khand"/>
                <a:cs typeface="Khand"/>
                <a:sym typeface="Khand"/>
              </a:rPr>
              <a:t>ALLIANCE </a:t>
            </a:r>
            <a:r>
              <a:rPr b="1" lang="en" sz="2000">
                <a:solidFill>
                  <a:schemeClr val="dk1"/>
                </a:solidFill>
                <a:latin typeface="Khand"/>
                <a:ea typeface="Khand"/>
                <a:cs typeface="Khand"/>
                <a:sym typeface="Khand"/>
              </a:rPr>
              <a:t>#</a:t>
            </a:r>
            <a:r>
              <a:rPr b="1" lang="en" sz="2000">
                <a:solidFill>
                  <a:schemeClr val="dk1"/>
                </a:solidFill>
                <a:latin typeface="Khand"/>
                <a:ea typeface="Khand"/>
                <a:cs typeface="Khand"/>
                <a:sym typeface="Khand"/>
              </a:rPr>
              <a:t>2</a:t>
            </a:r>
            <a:endParaRPr b="1" sz="2000">
              <a:solidFill>
                <a:schemeClr val="dk1"/>
              </a:solidFill>
              <a:latin typeface="Khand"/>
              <a:ea typeface="Khand"/>
              <a:cs typeface="Khand"/>
              <a:sym typeface="Khand"/>
            </a:endParaRPr>
          </a:p>
        </p:txBody>
      </p:sp>
      <p:sp>
        <p:nvSpPr>
          <p:cNvPr id="1378" name="Google Shape;1378;p78"/>
          <p:cNvSpPr txBox="1"/>
          <p:nvPr/>
        </p:nvSpPr>
        <p:spPr>
          <a:xfrm>
            <a:off x="1022715" y="2749700"/>
            <a:ext cx="17100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The </a:t>
            </a:r>
            <a:r>
              <a:rPr b="1" lang="en">
                <a:solidFill>
                  <a:schemeClr val="dk1"/>
                </a:solidFill>
                <a:latin typeface="Red Hat Text"/>
                <a:ea typeface="Red Hat Text"/>
                <a:cs typeface="Red Hat Text"/>
                <a:sym typeface="Red Hat Text"/>
              </a:rPr>
              <a:t>Moon</a:t>
            </a:r>
            <a:r>
              <a:rPr lang="en">
                <a:solidFill>
                  <a:schemeClr val="dk1"/>
                </a:solidFill>
                <a:latin typeface="Red Hat Text"/>
                <a:ea typeface="Red Hat Text"/>
                <a:cs typeface="Red Hat Text"/>
                <a:sym typeface="Red Hat Text"/>
              </a:rPr>
              <a:t> is Earth’s satellite</a:t>
            </a:r>
            <a:endParaRPr b="1">
              <a:solidFill>
                <a:schemeClr val="dk1"/>
              </a:solidFill>
              <a:latin typeface="Red Hat Text"/>
              <a:ea typeface="Red Hat Text"/>
              <a:cs typeface="Red Hat Text"/>
              <a:sym typeface="Red Hat Text"/>
            </a:endParaRPr>
          </a:p>
        </p:txBody>
      </p:sp>
      <p:grpSp>
        <p:nvGrpSpPr>
          <p:cNvPr id="1379" name="Google Shape;1379;p78"/>
          <p:cNvGrpSpPr/>
          <p:nvPr/>
        </p:nvGrpSpPr>
        <p:grpSpPr>
          <a:xfrm>
            <a:off x="2922570" y="1426409"/>
            <a:ext cx="5501431" cy="2930813"/>
            <a:chOff x="233350" y="949250"/>
            <a:chExt cx="7137300" cy="3802300"/>
          </a:xfrm>
        </p:grpSpPr>
        <p:sp>
          <p:nvSpPr>
            <p:cNvPr id="1380" name="Google Shape;1380;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8"/>
          <p:cNvSpPr/>
          <p:nvPr/>
        </p:nvSpPr>
        <p:spPr>
          <a:xfrm>
            <a:off x="719975" y="129795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2" name="Google Shape;1432;p78"/>
          <p:cNvSpPr/>
          <p:nvPr/>
        </p:nvSpPr>
        <p:spPr>
          <a:xfrm>
            <a:off x="719975" y="2528700"/>
            <a:ext cx="302700" cy="3027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3" name="Google Shape;1433;p78"/>
          <p:cNvSpPr/>
          <p:nvPr/>
        </p:nvSpPr>
        <p:spPr>
          <a:xfrm>
            <a:off x="719975" y="3759450"/>
            <a:ext cx="302700" cy="302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4" name="Google Shape;1434;p78"/>
          <p:cNvSpPr/>
          <p:nvPr/>
        </p:nvSpPr>
        <p:spPr>
          <a:xfrm>
            <a:off x="7121475" y="173320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5" name="Google Shape;1435;p78"/>
          <p:cNvSpPr/>
          <p:nvPr/>
        </p:nvSpPr>
        <p:spPr>
          <a:xfrm>
            <a:off x="3827550" y="206160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6" name="Google Shape;1436;p78"/>
          <p:cNvSpPr/>
          <p:nvPr/>
        </p:nvSpPr>
        <p:spPr>
          <a:xfrm>
            <a:off x="5521938" y="222600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7" name="Google Shape;1437;p78"/>
          <p:cNvSpPr/>
          <p:nvPr/>
        </p:nvSpPr>
        <p:spPr>
          <a:xfrm>
            <a:off x="5049800" y="2789350"/>
            <a:ext cx="302700" cy="3027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8" name="Google Shape;1438;p78"/>
          <p:cNvSpPr/>
          <p:nvPr/>
        </p:nvSpPr>
        <p:spPr>
          <a:xfrm>
            <a:off x="6615675" y="2269050"/>
            <a:ext cx="302700" cy="3027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39" name="Google Shape;1439;p78"/>
          <p:cNvSpPr/>
          <p:nvPr/>
        </p:nvSpPr>
        <p:spPr>
          <a:xfrm>
            <a:off x="6918375" y="368875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0" name="Google Shape;1440;p78"/>
          <p:cNvSpPr/>
          <p:nvPr/>
        </p:nvSpPr>
        <p:spPr>
          <a:xfrm>
            <a:off x="4269300" y="3258850"/>
            <a:ext cx="302700" cy="3027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1" name="Google Shape;1441;p78"/>
          <p:cNvSpPr/>
          <p:nvPr/>
        </p:nvSpPr>
        <p:spPr>
          <a:xfrm>
            <a:off x="3524850" y="2704750"/>
            <a:ext cx="302700" cy="302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2" name="Google Shape;1442;p78"/>
          <p:cNvSpPr/>
          <p:nvPr/>
        </p:nvSpPr>
        <p:spPr>
          <a:xfrm>
            <a:off x="7367875" y="2909900"/>
            <a:ext cx="302700" cy="302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3" name="Google Shape;1443;p78"/>
          <p:cNvSpPr/>
          <p:nvPr/>
        </p:nvSpPr>
        <p:spPr>
          <a:xfrm>
            <a:off x="6129575" y="1837163"/>
            <a:ext cx="302700" cy="302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4" name="Google Shape;1444;p78"/>
          <p:cNvSpPr/>
          <p:nvPr/>
        </p:nvSpPr>
        <p:spPr>
          <a:xfrm>
            <a:off x="5920450" y="3092050"/>
            <a:ext cx="302700" cy="3027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45" name="Google Shape;1445;p78"/>
          <p:cNvSpPr/>
          <p:nvPr/>
        </p:nvSpPr>
        <p:spPr>
          <a:xfrm>
            <a:off x="5418275" y="3212600"/>
            <a:ext cx="302700" cy="3027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79"/>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ANSWERS &amp; </a:t>
            </a:r>
            <a:r>
              <a:rPr b="1" lang="en"/>
              <a:t>ARGUMENTS</a:t>
            </a:r>
            <a:endParaRPr b="1"/>
          </a:p>
        </p:txBody>
      </p:sp>
      <p:sp>
        <p:nvSpPr>
          <p:cNvPr id="1451" name="Google Shape;1451;p79"/>
          <p:cNvSpPr txBox="1"/>
          <p:nvPr/>
        </p:nvSpPr>
        <p:spPr>
          <a:xfrm flipH="1">
            <a:off x="6247800" y="1389725"/>
            <a:ext cx="2176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FIRST </a:t>
            </a:r>
            <a:r>
              <a:rPr b="1" lang="en" sz="2200">
                <a:solidFill>
                  <a:schemeClr val="dk1"/>
                </a:solidFill>
                <a:latin typeface="Khand"/>
                <a:ea typeface="Khand"/>
                <a:cs typeface="Khand"/>
                <a:sym typeface="Khand"/>
              </a:rPr>
              <a:t>OUTCOME</a:t>
            </a:r>
            <a:endParaRPr b="1" sz="2200">
              <a:solidFill>
                <a:schemeClr val="dk1"/>
              </a:solidFill>
              <a:latin typeface="Khand"/>
              <a:ea typeface="Khand"/>
              <a:cs typeface="Khand"/>
              <a:sym typeface="Khand"/>
            </a:endParaRPr>
          </a:p>
        </p:txBody>
      </p:sp>
      <p:sp>
        <p:nvSpPr>
          <p:cNvPr id="1452" name="Google Shape;1452;p79"/>
          <p:cNvSpPr txBox="1"/>
          <p:nvPr/>
        </p:nvSpPr>
        <p:spPr>
          <a:xfrm flipH="1">
            <a:off x="6247810" y="1764290"/>
            <a:ext cx="2176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Mercury </a:t>
            </a:r>
            <a:r>
              <a:rPr lang="en">
                <a:solidFill>
                  <a:schemeClr val="dk1"/>
                </a:solidFill>
                <a:latin typeface="Red Hat Text"/>
                <a:ea typeface="Red Hat Text"/>
                <a:cs typeface="Red Hat Text"/>
                <a:sym typeface="Red Hat Text"/>
              </a:rPr>
              <a:t>is the closest planet to the Sun</a:t>
            </a:r>
            <a:endParaRPr b="1">
              <a:solidFill>
                <a:schemeClr val="dk1"/>
              </a:solidFill>
              <a:latin typeface="Red Hat Text"/>
              <a:ea typeface="Red Hat Text"/>
              <a:cs typeface="Red Hat Text"/>
              <a:sym typeface="Red Hat Text"/>
            </a:endParaRPr>
          </a:p>
        </p:txBody>
      </p:sp>
      <p:sp>
        <p:nvSpPr>
          <p:cNvPr id="1453" name="Google Shape;1453;p79"/>
          <p:cNvSpPr txBox="1"/>
          <p:nvPr/>
        </p:nvSpPr>
        <p:spPr>
          <a:xfrm flipH="1">
            <a:off x="719900" y="2329225"/>
            <a:ext cx="2176200" cy="8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WRITE IN HERE YOUR </a:t>
            </a:r>
            <a:r>
              <a:rPr b="1" lang="en" sz="2200">
                <a:solidFill>
                  <a:schemeClr val="dk1"/>
                </a:solidFill>
                <a:latin typeface="Khand"/>
                <a:ea typeface="Khand"/>
                <a:cs typeface="Khand"/>
                <a:sym typeface="Khand"/>
              </a:rPr>
              <a:t>QUESTION</a:t>
            </a:r>
            <a:endParaRPr b="1" sz="2200">
              <a:solidFill>
                <a:schemeClr val="dk1"/>
              </a:solidFill>
              <a:latin typeface="Khand"/>
              <a:ea typeface="Khand"/>
              <a:cs typeface="Khand"/>
              <a:sym typeface="Khand"/>
            </a:endParaRPr>
          </a:p>
        </p:txBody>
      </p:sp>
      <p:sp>
        <p:nvSpPr>
          <p:cNvPr id="1454" name="Google Shape;1454;p79"/>
          <p:cNvSpPr txBox="1"/>
          <p:nvPr/>
        </p:nvSpPr>
        <p:spPr>
          <a:xfrm flipH="1">
            <a:off x="3483900" y="2329225"/>
            <a:ext cx="2176200" cy="8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WRITE IN HERE YOUR </a:t>
            </a:r>
            <a:r>
              <a:rPr b="1" lang="en" sz="2200">
                <a:solidFill>
                  <a:schemeClr val="dk1"/>
                </a:solidFill>
                <a:latin typeface="Khand"/>
                <a:ea typeface="Khand"/>
                <a:cs typeface="Khand"/>
                <a:sym typeface="Khand"/>
              </a:rPr>
              <a:t>ANSWER</a:t>
            </a:r>
            <a:endParaRPr b="1" sz="2200">
              <a:solidFill>
                <a:schemeClr val="dk1"/>
              </a:solidFill>
              <a:latin typeface="Khand"/>
              <a:ea typeface="Khand"/>
              <a:cs typeface="Khand"/>
              <a:sym typeface="Khand"/>
            </a:endParaRPr>
          </a:p>
        </p:txBody>
      </p:sp>
      <p:sp>
        <p:nvSpPr>
          <p:cNvPr id="1455" name="Google Shape;1455;p79"/>
          <p:cNvSpPr txBox="1"/>
          <p:nvPr/>
        </p:nvSpPr>
        <p:spPr>
          <a:xfrm flipH="1">
            <a:off x="6247800" y="3605951"/>
            <a:ext cx="2176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THIRD </a:t>
            </a:r>
            <a:r>
              <a:rPr b="1" lang="en" sz="2200">
                <a:solidFill>
                  <a:schemeClr val="dk1"/>
                </a:solidFill>
                <a:latin typeface="Khand"/>
                <a:ea typeface="Khand"/>
                <a:cs typeface="Khand"/>
                <a:sym typeface="Khand"/>
              </a:rPr>
              <a:t>OUTCOME</a:t>
            </a:r>
            <a:endParaRPr b="1" sz="2200">
              <a:solidFill>
                <a:schemeClr val="dk1"/>
              </a:solidFill>
              <a:latin typeface="Khand"/>
              <a:ea typeface="Khand"/>
              <a:cs typeface="Khand"/>
              <a:sym typeface="Khand"/>
            </a:endParaRPr>
          </a:p>
        </p:txBody>
      </p:sp>
      <p:sp>
        <p:nvSpPr>
          <p:cNvPr id="1456" name="Google Shape;1456;p79"/>
          <p:cNvSpPr txBox="1"/>
          <p:nvPr/>
        </p:nvSpPr>
        <p:spPr>
          <a:xfrm flipH="1">
            <a:off x="6247810" y="3980390"/>
            <a:ext cx="2176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Earth </a:t>
            </a:r>
            <a:r>
              <a:rPr lang="en">
                <a:solidFill>
                  <a:schemeClr val="dk1"/>
                </a:solidFill>
                <a:latin typeface="Red Hat Text"/>
                <a:ea typeface="Red Hat Text"/>
                <a:cs typeface="Red Hat Text"/>
                <a:sym typeface="Red Hat Text"/>
              </a:rPr>
              <a:t>is the third planet from the Sun</a:t>
            </a:r>
            <a:endParaRPr b="1">
              <a:solidFill>
                <a:schemeClr val="dk1"/>
              </a:solidFill>
              <a:latin typeface="Red Hat Text"/>
              <a:ea typeface="Red Hat Text"/>
              <a:cs typeface="Red Hat Text"/>
              <a:sym typeface="Red Hat Text"/>
            </a:endParaRPr>
          </a:p>
        </p:txBody>
      </p:sp>
      <p:sp>
        <p:nvSpPr>
          <p:cNvPr id="1457" name="Google Shape;1457;p79"/>
          <p:cNvSpPr txBox="1"/>
          <p:nvPr/>
        </p:nvSpPr>
        <p:spPr>
          <a:xfrm flipH="1">
            <a:off x="6247800" y="2497826"/>
            <a:ext cx="2176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Khand"/>
                <a:ea typeface="Khand"/>
                <a:cs typeface="Khand"/>
                <a:sym typeface="Khand"/>
              </a:rPr>
              <a:t>SECOND </a:t>
            </a:r>
            <a:r>
              <a:rPr b="1" lang="en" sz="2200">
                <a:solidFill>
                  <a:schemeClr val="dk1"/>
                </a:solidFill>
                <a:latin typeface="Khand"/>
                <a:ea typeface="Khand"/>
                <a:cs typeface="Khand"/>
                <a:sym typeface="Khand"/>
              </a:rPr>
              <a:t>OUTCOME</a:t>
            </a:r>
            <a:endParaRPr b="1" sz="2200">
              <a:solidFill>
                <a:schemeClr val="dk1"/>
              </a:solidFill>
              <a:latin typeface="Khand"/>
              <a:ea typeface="Khand"/>
              <a:cs typeface="Khand"/>
              <a:sym typeface="Khand"/>
            </a:endParaRPr>
          </a:p>
        </p:txBody>
      </p:sp>
      <p:sp>
        <p:nvSpPr>
          <p:cNvPr id="1458" name="Google Shape;1458;p79"/>
          <p:cNvSpPr txBox="1"/>
          <p:nvPr/>
        </p:nvSpPr>
        <p:spPr>
          <a:xfrm flipH="1">
            <a:off x="6247810" y="2872340"/>
            <a:ext cx="2176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Venus </a:t>
            </a:r>
            <a:r>
              <a:rPr lang="en">
                <a:solidFill>
                  <a:schemeClr val="dk1"/>
                </a:solidFill>
                <a:latin typeface="Red Hat Text"/>
                <a:ea typeface="Red Hat Text"/>
                <a:cs typeface="Red Hat Text"/>
                <a:sym typeface="Red Hat Text"/>
              </a:rPr>
              <a:t>is the second planet from the Sun</a:t>
            </a:r>
            <a:endParaRPr b="1">
              <a:solidFill>
                <a:schemeClr val="dk1"/>
              </a:solidFill>
              <a:latin typeface="Red Hat Text"/>
              <a:ea typeface="Red Hat Text"/>
              <a:cs typeface="Red Hat Text"/>
              <a:sym typeface="Red Hat Text"/>
            </a:endParaRPr>
          </a:p>
        </p:txBody>
      </p:sp>
      <p:cxnSp>
        <p:nvCxnSpPr>
          <p:cNvPr id="1459" name="Google Shape;1459;p79"/>
          <p:cNvCxnSpPr>
            <a:endCxn id="1454" idx="3"/>
          </p:cNvCxnSpPr>
          <p:nvPr/>
        </p:nvCxnSpPr>
        <p:spPr>
          <a:xfrm>
            <a:off x="2896200" y="2747875"/>
            <a:ext cx="587700" cy="0"/>
          </a:xfrm>
          <a:prstGeom prst="straightConnector1">
            <a:avLst/>
          </a:prstGeom>
          <a:noFill/>
          <a:ln cap="flat" cmpd="sng" w="9525">
            <a:solidFill>
              <a:schemeClr val="dk1"/>
            </a:solidFill>
            <a:prstDash val="solid"/>
            <a:round/>
            <a:headEnd len="med" w="med" type="none"/>
            <a:tailEnd len="med" w="med" type="none"/>
          </a:ln>
        </p:spPr>
      </p:cxnSp>
      <p:cxnSp>
        <p:nvCxnSpPr>
          <p:cNvPr id="1460" name="Google Shape;1460;p79"/>
          <p:cNvCxnSpPr>
            <a:stCxn id="1454" idx="1"/>
            <a:endCxn id="1451" idx="3"/>
          </p:cNvCxnSpPr>
          <p:nvPr/>
        </p:nvCxnSpPr>
        <p:spPr>
          <a:xfrm flipH="1" rot="10800000">
            <a:off x="5660100" y="1639675"/>
            <a:ext cx="587700" cy="1108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461" name="Google Shape;1461;p79"/>
          <p:cNvCxnSpPr>
            <a:stCxn id="1454" idx="1"/>
            <a:endCxn id="1457" idx="3"/>
          </p:cNvCxnSpPr>
          <p:nvPr/>
        </p:nvCxnSpPr>
        <p:spPr>
          <a:xfrm>
            <a:off x="5660100" y="2747875"/>
            <a:ext cx="5877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462" name="Google Shape;1462;p79"/>
          <p:cNvCxnSpPr>
            <a:stCxn id="1454" idx="1"/>
            <a:endCxn id="1455" idx="3"/>
          </p:cNvCxnSpPr>
          <p:nvPr/>
        </p:nvCxnSpPr>
        <p:spPr>
          <a:xfrm>
            <a:off x="5660100" y="2747875"/>
            <a:ext cx="587700" cy="11082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463" name="Google Shape;1463;p79"/>
          <p:cNvSpPr/>
          <p:nvPr/>
        </p:nvSpPr>
        <p:spPr>
          <a:xfrm>
            <a:off x="1515200" y="15944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1464" name="Google Shape;1464;p79"/>
          <p:cNvSpPr/>
          <p:nvPr/>
        </p:nvSpPr>
        <p:spPr>
          <a:xfrm>
            <a:off x="4279200" y="331570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grpSp>
        <p:nvGrpSpPr>
          <p:cNvPr id="1465" name="Google Shape;1465;p79"/>
          <p:cNvGrpSpPr/>
          <p:nvPr/>
        </p:nvGrpSpPr>
        <p:grpSpPr>
          <a:xfrm>
            <a:off x="1618391" y="1728106"/>
            <a:ext cx="379226" cy="318276"/>
            <a:chOff x="5457393" y="4031732"/>
            <a:chExt cx="457064" cy="383604"/>
          </a:xfrm>
        </p:grpSpPr>
        <p:sp>
          <p:nvSpPr>
            <p:cNvPr id="1466" name="Google Shape;1466;p79"/>
            <p:cNvSpPr/>
            <p:nvPr/>
          </p:nvSpPr>
          <p:spPr>
            <a:xfrm>
              <a:off x="5457393" y="4034579"/>
              <a:ext cx="362019" cy="380757"/>
            </a:xfrm>
            <a:custGeom>
              <a:rect b="b" l="l" r="r" t="t"/>
              <a:pathLst>
                <a:path extrusionOk="0" h="14041" w="13350">
                  <a:moveTo>
                    <a:pt x="3367" y="1"/>
                  </a:moveTo>
                  <a:cubicBezTo>
                    <a:pt x="3240" y="1"/>
                    <a:pt x="3115" y="49"/>
                    <a:pt x="3021" y="144"/>
                  </a:cubicBezTo>
                  <a:lnTo>
                    <a:pt x="192" y="2973"/>
                  </a:lnTo>
                  <a:cubicBezTo>
                    <a:pt x="38" y="3127"/>
                    <a:pt x="1" y="3363"/>
                    <a:pt x="103" y="3551"/>
                  </a:cubicBezTo>
                  <a:lnTo>
                    <a:pt x="1803" y="6765"/>
                  </a:lnTo>
                  <a:lnTo>
                    <a:pt x="2269" y="6297"/>
                  </a:lnTo>
                  <a:cubicBezTo>
                    <a:pt x="2627" y="5941"/>
                    <a:pt x="3081" y="5769"/>
                    <a:pt x="3534" y="5769"/>
                  </a:cubicBezTo>
                  <a:cubicBezTo>
                    <a:pt x="4062" y="5769"/>
                    <a:pt x="4590" y="6001"/>
                    <a:pt x="4965" y="6443"/>
                  </a:cubicBezTo>
                  <a:cubicBezTo>
                    <a:pt x="5263" y="6742"/>
                    <a:pt x="5418" y="7124"/>
                    <a:pt x="5431" y="7515"/>
                  </a:cubicBezTo>
                  <a:cubicBezTo>
                    <a:pt x="5842" y="7546"/>
                    <a:pt x="6243" y="7722"/>
                    <a:pt x="6557" y="8036"/>
                  </a:cubicBezTo>
                  <a:lnTo>
                    <a:pt x="6704" y="8183"/>
                  </a:lnTo>
                  <a:cubicBezTo>
                    <a:pt x="6992" y="8471"/>
                    <a:pt x="7154" y="8850"/>
                    <a:pt x="7168" y="9251"/>
                  </a:cubicBezTo>
                  <a:cubicBezTo>
                    <a:pt x="8679" y="9364"/>
                    <a:pt x="9378" y="11247"/>
                    <a:pt x="8294" y="12321"/>
                  </a:cubicBezTo>
                  <a:lnTo>
                    <a:pt x="7767" y="12848"/>
                  </a:lnTo>
                  <a:lnTo>
                    <a:pt x="8776" y="13856"/>
                  </a:lnTo>
                  <a:cubicBezTo>
                    <a:pt x="8894" y="13974"/>
                    <a:pt x="9052" y="14040"/>
                    <a:pt x="9219" y="14040"/>
                  </a:cubicBezTo>
                  <a:cubicBezTo>
                    <a:pt x="9271" y="14040"/>
                    <a:pt x="9323" y="14034"/>
                    <a:pt x="9376" y="14021"/>
                  </a:cubicBezTo>
                  <a:cubicBezTo>
                    <a:pt x="9847" y="13898"/>
                    <a:pt x="9986" y="13293"/>
                    <a:pt x="9656" y="12976"/>
                  </a:cubicBezTo>
                  <a:cubicBezTo>
                    <a:pt x="9433" y="12753"/>
                    <a:pt x="9433" y="12389"/>
                    <a:pt x="9656" y="12164"/>
                  </a:cubicBezTo>
                  <a:cubicBezTo>
                    <a:pt x="9765" y="12034"/>
                    <a:pt x="9911" y="11970"/>
                    <a:pt x="10057" y="11970"/>
                  </a:cubicBezTo>
                  <a:cubicBezTo>
                    <a:pt x="10200" y="11970"/>
                    <a:pt x="10344" y="12031"/>
                    <a:pt x="10455" y="12151"/>
                  </a:cubicBezTo>
                  <a:cubicBezTo>
                    <a:pt x="10577" y="12280"/>
                    <a:pt x="10742" y="12344"/>
                    <a:pt x="10906" y="12344"/>
                  </a:cubicBezTo>
                  <a:cubicBezTo>
                    <a:pt x="11110" y="12344"/>
                    <a:pt x="11313" y="12247"/>
                    <a:pt x="11437" y="12051"/>
                  </a:cubicBezTo>
                  <a:cubicBezTo>
                    <a:pt x="11592" y="11813"/>
                    <a:pt x="11550" y="11475"/>
                    <a:pt x="11351" y="11284"/>
                  </a:cubicBezTo>
                  <a:cubicBezTo>
                    <a:pt x="11128" y="11061"/>
                    <a:pt x="11128" y="10697"/>
                    <a:pt x="11351" y="10472"/>
                  </a:cubicBezTo>
                  <a:cubicBezTo>
                    <a:pt x="11459" y="10364"/>
                    <a:pt x="11603" y="10309"/>
                    <a:pt x="11748" y="10309"/>
                  </a:cubicBezTo>
                  <a:cubicBezTo>
                    <a:pt x="11895" y="10309"/>
                    <a:pt x="12043" y="10365"/>
                    <a:pt x="12155" y="10477"/>
                  </a:cubicBezTo>
                  <a:lnTo>
                    <a:pt x="12194" y="10516"/>
                  </a:lnTo>
                  <a:cubicBezTo>
                    <a:pt x="12202" y="10524"/>
                    <a:pt x="12207" y="10530"/>
                    <a:pt x="12215" y="10532"/>
                  </a:cubicBezTo>
                  <a:cubicBezTo>
                    <a:pt x="12340" y="10645"/>
                    <a:pt x="12474" y="10693"/>
                    <a:pt x="12600" y="10693"/>
                  </a:cubicBezTo>
                  <a:cubicBezTo>
                    <a:pt x="13018" y="10693"/>
                    <a:pt x="13349" y="10169"/>
                    <a:pt x="12967" y="9757"/>
                  </a:cubicBezTo>
                  <a:lnTo>
                    <a:pt x="12857" y="9647"/>
                  </a:lnTo>
                  <a:lnTo>
                    <a:pt x="12852" y="9642"/>
                  </a:lnTo>
                  <a:lnTo>
                    <a:pt x="9389" y="6179"/>
                  </a:lnTo>
                  <a:lnTo>
                    <a:pt x="8959" y="6608"/>
                  </a:lnTo>
                  <a:cubicBezTo>
                    <a:pt x="8602" y="6981"/>
                    <a:pt x="8098" y="7169"/>
                    <a:pt x="7594" y="7169"/>
                  </a:cubicBezTo>
                  <a:cubicBezTo>
                    <a:pt x="7119" y="7169"/>
                    <a:pt x="6644" y="7002"/>
                    <a:pt x="6290" y="6666"/>
                  </a:cubicBezTo>
                  <a:cubicBezTo>
                    <a:pt x="5475" y="5953"/>
                    <a:pt x="5460" y="4594"/>
                    <a:pt x="6251" y="3858"/>
                  </a:cubicBezTo>
                  <a:lnTo>
                    <a:pt x="7634" y="2517"/>
                  </a:lnTo>
                  <a:lnTo>
                    <a:pt x="3626" y="73"/>
                  </a:lnTo>
                  <a:cubicBezTo>
                    <a:pt x="3545" y="24"/>
                    <a:pt x="3456" y="1"/>
                    <a:pt x="3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5491642" y="4222230"/>
              <a:ext cx="82980" cy="77719"/>
            </a:xfrm>
            <a:custGeom>
              <a:rect b="b" l="l" r="r" t="t"/>
              <a:pathLst>
                <a:path extrusionOk="0" h="2866" w="3060">
                  <a:moveTo>
                    <a:pt x="2274" y="1"/>
                  </a:moveTo>
                  <a:cubicBezTo>
                    <a:pt x="2104" y="1"/>
                    <a:pt x="1934" y="64"/>
                    <a:pt x="1813" y="191"/>
                  </a:cubicBezTo>
                  <a:lnTo>
                    <a:pt x="257" y="1747"/>
                  </a:lnTo>
                  <a:cubicBezTo>
                    <a:pt x="0" y="2001"/>
                    <a:pt x="0" y="2418"/>
                    <a:pt x="257" y="2674"/>
                  </a:cubicBezTo>
                  <a:cubicBezTo>
                    <a:pt x="385" y="2800"/>
                    <a:pt x="548" y="2866"/>
                    <a:pt x="723" y="2866"/>
                  </a:cubicBezTo>
                  <a:cubicBezTo>
                    <a:pt x="896" y="2866"/>
                    <a:pt x="1061" y="2797"/>
                    <a:pt x="1187" y="2674"/>
                  </a:cubicBezTo>
                  <a:lnTo>
                    <a:pt x="2743" y="1118"/>
                  </a:lnTo>
                  <a:lnTo>
                    <a:pt x="2887" y="974"/>
                  </a:lnTo>
                  <a:cubicBezTo>
                    <a:pt x="3060" y="802"/>
                    <a:pt x="3060" y="516"/>
                    <a:pt x="2887" y="338"/>
                  </a:cubicBezTo>
                  <a:lnTo>
                    <a:pt x="2738" y="191"/>
                  </a:lnTo>
                  <a:cubicBezTo>
                    <a:pt x="2616" y="64"/>
                    <a:pt x="2445" y="1"/>
                    <a:pt x="2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5639892" y="4031732"/>
              <a:ext cx="274565" cy="231638"/>
            </a:xfrm>
            <a:custGeom>
              <a:rect b="b" l="l" r="r" t="t"/>
              <a:pathLst>
                <a:path extrusionOk="0" h="8542" w="10125">
                  <a:moveTo>
                    <a:pt x="6753" y="1"/>
                  </a:moveTo>
                  <a:cubicBezTo>
                    <a:pt x="6665" y="1"/>
                    <a:pt x="6576" y="25"/>
                    <a:pt x="6496" y="73"/>
                  </a:cubicBezTo>
                  <a:lnTo>
                    <a:pt x="4084" y="1527"/>
                  </a:lnTo>
                  <a:cubicBezTo>
                    <a:pt x="3607" y="1742"/>
                    <a:pt x="3167" y="2017"/>
                    <a:pt x="2792" y="2383"/>
                  </a:cubicBezTo>
                  <a:lnTo>
                    <a:pt x="320" y="4783"/>
                  </a:lnTo>
                  <a:cubicBezTo>
                    <a:pt x="42" y="5042"/>
                    <a:pt x="0" y="5511"/>
                    <a:pt x="239" y="5815"/>
                  </a:cubicBezTo>
                  <a:cubicBezTo>
                    <a:pt x="388" y="6021"/>
                    <a:pt x="629" y="6127"/>
                    <a:pt x="869" y="6127"/>
                  </a:cubicBezTo>
                  <a:cubicBezTo>
                    <a:pt x="1071" y="6127"/>
                    <a:pt x="1272" y="6053"/>
                    <a:pt x="1417" y="5901"/>
                  </a:cubicBezTo>
                  <a:lnTo>
                    <a:pt x="2253" y="5066"/>
                  </a:lnTo>
                  <a:cubicBezTo>
                    <a:pt x="2364" y="4954"/>
                    <a:pt x="2511" y="4899"/>
                    <a:pt x="2658" y="4899"/>
                  </a:cubicBezTo>
                  <a:cubicBezTo>
                    <a:pt x="2805" y="4899"/>
                    <a:pt x="2952" y="4954"/>
                    <a:pt x="3065" y="5066"/>
                  </a:cubicBezTo>
                  <a:lnTo>
                    <a:pt x="6541" y="8542"/>
                  </a:lnTo>
                  <a:lnTo>
                    <a:pt x="7672" y="7476"/>
                  </a:lnTo>
                  <a:cubicBezTo>
                    <a:pt x="8477" y="6721"/>
                    <a:pt x="9362" y="4681"/>
                    <a:pt x="10012" y="3536"/>
                  </a:cubicBezTo>
                  <a:cubicBezTo>
                    <a:pt x="10124" y="3342"/>
                    <a:pt x="10090" y="3098"/>
                    <a:pt x="9930" y="2939"/>
                  </a:cubicBezTo>
                  <a:lnTo>
                    <a:pt x="7099" y="144"/>
                  </a:lnTo>
                  <a:cubicBezTo>
                    <a:pt x="7005" y="50"/>
                    <a:pt x="6880" y="1"/>
                    <a:pt x="6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5586037" y="4316517"/>
              <a:ext cx="81217" cy="77719"/>
            </a:xfrm>
            <a:custGeom>
              <a:rect b="b" l="l" r="r" t="t"/>
              <a:pathLst>
                <a:path extrusionOk="0" h="2866" w="2995">
                  <a:moveTo>
                    <a:pt x="2276" y="0"/>
                  </a:moveTo>
                  <a:cubicBezTo>
                    <a:pt x="2105" y="0"/>
                    <a:pt x="1934" y="64"/>
                    <a:pt x="1813" y="193"/>
                  </a:cubicBezTo>
                  <a:lnTo>
                    <a:pt x="257" y="1746"/>
                  </a:lnTo>
                  <a:cubicBezTo>
                    <a:pt x="1" y="2003"/>
                    <a:pt x="1" y="2419"/>
                    <a:pt x="257" y="2673"/>
                  </a:cubicBezTo>
                  <a:cubicBezTo>
                    <a:pt x="384" y="2802"/>
                    <a:pt x="552" y="2866"/>
                    <a:pt x="720" y="2866"/>
                  </a:cubicBezTo>
                  <a:cubicBezTo>
                    <a:pt x="888" y="2866"/>
                    <a:pt x="1056" y="2802"/>
                    <a:pt x="1185" y="2673"/>
                  </a:cubicBezTo>
                  <a:lnTo>
                    <a:pt x="2738" y="1117"/>
                  </a:lnTo>
                  <a:cubicBezTo>
                    <a:pt x="2995" y="863"/>
                    <a:pt x="2995" y="447"/>
                    <a:pt x="2738" y="193"/>
                  </a:cubicBezTo>
                  <a:cubicBezTo>
                    <a:pt x="2617" y="64"/>
                    <a:pt x="2447" y="0"/>
                    <a:pt x="2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5538935" y="4269279"/>
              <a:ext cx="82925" cy="77827"/>
            </a:xfrm>
            <a:custGeom>
              <a:rect b="b" l="l" r="r" t="t"/>
              <a:pathLst>
                <a:path extrusionOk="0" h="2870" w="3058">
                  <a:moveTo>
                    <a:pt x="2274" y="0"/>
                  </a:moveTo>
                  <a:cubicBezTo>
                    <a:pt x="2106" y="0"/>
                    <a:pt x="1938" y="64"/>
                    <a:pt x="1811" y="193"/>
                  </a:cubicBezTo>
                  <a:lnTo>
                    <a:pt x="255" y="1746"/>
                  </a:lnTo>
                  <a:cubicBezTo>
                    <a:pt x="1" y="2003"/>
                    <a:pt x="1" y="2419"/>
                    <a:pt x="255" y="2673"/>
                  </a:cubicBezTo>
                  <a:cubicBezTo>
                    <a:pt x="376" y="2802"/>
                    <a:pt x="543" y="2870"/>
                    <a:pt x="716" y="2870"/>
                  </a:cubicBezTo>
                  <a:cubicBezTo>
                    <a:pt x="892" y="2870"/>
                    <a:pt x="1057" y="2802"/>
                    <a:pt x="1182" y="2676"/>
                  </a:cubicBezTo>
                  <a:lnTo>
                    <a:pt x="2885" y="973"/>
                  </a:lnTo>
                  <a:cubicBezTo>
                    <a:pt x="3058" y="808"/>
                    <a:pt x="3058" y="507"/>
                    <a:pt x="2885" y="340"/>
                  </a:cubicBezTo>
                  <a:lnTo>
                    <a:pt x="2738" y="193"/>
                  </a:lnTo>
                  <a:cubicBezTo>
                    <a:pt x="2610" y="64"/>
                    <a:pt x="2442" y="0"/>
                    <a:pt x="2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79"/>
          <p:cNvGrpSpPr/>
          <p:nvPr/>
        </p:nvGrpSpPr>
        <p:grpSpPr>
          <a:xfrm>
            <a:off x="4382243" y="3419916"/>
            <a:ext cx="379517" cy="377177"/>
            <a:chOff x="4714190" y="3375331"/>
            <a:chExt cx="457415" cy="454594"/>
          </a:xfrm>
        </p:grpSpPr>
        <p:sp>
          <p:nvSpPr>
            <p:cNvPr id="1472" name="Google Shape;1472;p79"/>
            <p:cNvSpPr/>
            <p:nvPr/>
          </p:nvSpPr>
          <p:spPr>
            <a:xfrm>
              <a:off x="5062403" y="3375331"/>
              <a:ext cx="109202" cy="101284"/>
            </a:xfrm>
            <a:custGeom>
              <a:rect b="b" l="l" r="r" t="t"/>
              <a:pathLst>
                <a:path extrusionOk="0" h="3735" w="4027">
                  <a:moveTo>
                    <a:pt x="2045" y="0"/>
                  </a:moveTo>
                  <a:cubicBezTo>
                    <a:pt x="1926" y="0"/>
                    <a:pt x="1806" y="61"/>
                    <a:pt x="1747" y="183"/>
                  </a:cubicBezTo>
                  <a:lnTo>
                    <a:pt x="1360" y="969"/>
                  </a:lnTo>
                  <a:cubicBezTo>
                    <a:pt x="1336" y="1011"/>
                    <a:pt x="1297" y="1045"/>
                    <a:pt x="1247" y="1050"/>
                  </a:cubicBezTo>
                  <a:lnTo>
                    <a:pt x="385" y="1176"/>
                  </a:lnTo>
                  <a:cubicBezTo>
                    <a:pt x="110" y="1207"/>
                    <a:pt x="0" y="1550"/>
                    <a:pt x="197" y="1739"/>
                  </a:cubicBezTo>
                  <a:lnTo>
                    <a:pt x="828" y="2355"/>
                  </a:lnTo>
                  <a:cubicBezTo>
                    <a:pt x="865" y="2386"/>
                    <a:pt x="880" y="2436"/>
                    <a:pt x="870" y="2486"/>
                  </a:cubicBezTo>
                  <a:lnTo>
                    <a:pt x="723" y="3339"/>
                  </a:lnTo>
                  <a:cubicBezTo>
                    <a:pt x="707" y="3439"/>
                    <a:pt x="731" y="3546"/>
                    <a:pt x="799" y="3620"/>
                  </a:cubicBezTo>
                  <a:cubicBezTo>
                    <a:pt x="864" y="3695"/>
                    <a:pt x="955" y="3733"/>
                    <a:pt x="1047" y="3733"/>
                  </a:cubicBezTo>
                  <a:cubicBezTo>
                    <a:pt x="1100" y="3733"/>
                    <a:pt x="1153" y="3720"/>
                    <a:pt x="1203" y="3696"/>
                  </a:cubicBezTo>
                  <a:lnTo>
                    <a:pt x="1978" y="3287"/>
                  </a:lnTo>
                  <a:cubicBezTo>
                    <a:pt x="1999" y="3275"/>
                    <a:pt x="2022" y="3269"/>
                    <a:pt x="2046" y="3269"/>
                  </a:cubicBezTo>
                  <a:cubicBezTo>
                    <a:pt x="2070" y="3269"/>
                    <a:pt x="2093" y="3275"/>
                    <a:pt x="2114" y="3287"/>
                  </a:cubicBezTo>
                  <a:lnTo>
                    <a:pt x="2884" y="3693"/>
                  </a:lnTo>
                  <a:cubicBezTo>
                    <a:pt x="2935" y="3721"/>
                    <a:pt x="2989" y="3734"/>
                    <a:pt x="3041" y="3734"/>
                  </a:cubicBezTo>
                  <a:cubicBezTo>
                    <a:pt x="3234" y="3734"/>
                    <a:pt x="3408" y="3558"/>
                    <a:pt x="3369" y="3350"/>
                  </a:cubicBezTo>
                  <a:lnTo>
                    <a:pt x="3222" y="2486"/>
                  </a:lnTo>
                  <a:cubicBezTo>
                    <a:pt x="3212" y="2436"/>
                    <a:pt x="3227" y="2386"/>
                    <a:pt x="3264" y="2355"/>
                  </a:cubicBezTo>
                  <a:lnTo>
                    <a:pt x="3893" y="1742"/>
                  </a:lnTo>
                  <a:cubicBezTo>
                    <a:pt x="4000" y="1637"/>
                    <a:pt x="4026" y="1467"/>
                    <a:pt x="3942" y="1328"/>
                  </a:cubicBezTo>
                  <a:cubicBezTo>
                    <a:pt x="3890" y="1244"/>
                    <a:pt x="3801" y="1192"/>
                    <a:pt x="3704" y="1176"/>
                  </a:cubicBezTo>
                  <a:lnTo>
                    <a:pt x="2842" y="1050"/>
                  </a:lnTo>
                  <a:cubicBezTo>
                    <a:pt x="2793" y="1045"/>
                    <a:pt x="2753" y="1013"/>
                    <a:pt x="2730" y="969"/>
                  </a:cubicBezTo>
                  <a:lnTo>
                    <a:pt x="2342" y="183"/>
                  </a:lnTo>
                  <a:cubicBezTo>
                    <a:pt x="2283" y="61"/>
                    <a:pt x="2164" y="0"/>
                    <a:pt x="2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9"/>
            <p:cNvSpPr/>
            <p:nvPr/>
          </p:nvSpPr>
          <p:spPr>
            <a:xfrm>
              <a:off x="5047543" y="3712968"/>
              <a:ext cx="123846" cy="116931"/>
            </a:xfrm>
            <a:custGeom>
              <a:rect b="b" l="l" r="r" t="t"/>
              <a:pathLst>
                <a:path extrusionOk="0" h="4312" w="4567">
                  <a:moveTo>
                    <a:pt x="2288" y="0"/>
                  </a:moveTo>
                  <a:cubicBezTo>
                    <a:pt x="2168" y="0"/>
                    <a:pt x="2048" y="62"/>
                    <a:pt x="1989" y="185"/>
                  </a:cubicBezTo>
                  <a:lnTo>
                    <a:pt x="1504" y="1167"/>
                  </a:lnTo>
                  <a:cubicBezTo>
                    <a:pt x="1483" y="1204"/>
                    <a:pt x="1447" y="1233"/>
                    <a:pt x="1405" y="1238"/>
                  </a:cubicBezTo>
                  <a:lnTo>
                    <a:pt x="328" y="1395"/>
                  </a:lnTo>
                  <a:cubicBezTo>
                    <a:pt x="231" y="1408"/>
                    <a:pt x="137" y="1463"/>
                    <a:pt x="87" y="1549"/>
                  </a:cubicBezTo>
                  <a:cubicBezTo>
                    <a:pt x="1" y="1686"/>
                    <a:pt x="27" y="1856"/>
                    <a:pt x="134" y="1963"/>
                  </a:cubicBezTo>
                  <a:lnTo>
                    <a:pt x="918" y="2728"/>
                  </a:lnTo>
                  <a:cubicBezTo>
                    <a:pt x="946" y="2757"/>
                    <a:pt x="962" y="2799"/>
                    <a:pt x="954" y="2841"/>
                  </a:cubicBezTo>
                  <a:lnTo>
                    <a:pt x="771" y="3912"/>
                  </a:lnTo>
                  <a:cubicBezTo>
                    <a:pt x="755" y="4014"/>
                    <a:pt x="776" y="4119"/>
                    <a:pt x="847" y="4198"/>
                  </a:cubicBezTo>
                  <a:cubicBezTo>
                    <a:pt x="914" y="4273"/>
                    <a:pt x="1005" y="4312"/>
                    <a:pt x="1097" y="4312"/>
                  </a:cubicBezTo>
                  <a:cubicBezTo>
                    <a:pt x="1149" y="4312"/>
                    <a:pt x="1202" y="4299"/>
                    <a:pt x="1250" y="4274"/>
                  </a:cubicBezTo>
                  <a:lnTo>
                    <a:pt x="2222" y="3763"/>
                  </a:lnTo>
                  <a:cubicBezTo>
                    <a:pt x="2242" y="3752"/>
                    <a:pt x="2263" y="3747"/>
                    <a:pt x="2283" y="3747"/>
                  </a:cubicBezTo>
                  <a:cubicBezTo>
                    <a:pt x="2304" y="3747"/>
                    <a:pt x="2324" y="3752"/>
                    <a:pt x="2343" y="3763"/>
                  </a:cubicBezTo>
                  <a:lnTo>
                    <a:pt x="3312" y="4274"/>
                  </a:lnTo>
                  <a:cubicBezTo>
                    <a:pt x="3360" y="4299"/>
                    <a:pt x="3413" y="4311"/>
                    <a:pt x="3466" y="4311"/>
                  </a:cubicBezTo>
                  <a:cubicBezTo>
                    <a:pt x="3561" y="4311"/>
                    <a:pt x="3656" y="4271"/>
                    <a:pt x="3723" y="4190"/>
                  </a:cubicBezTo>
                  <a:cubicBezTo>
                    <a:pt x="3788" y="4116"/>
                    <a:pt x="3812" y="4012"/>
                    <a:pt x="3796" y="3912"/>
                  </a:cubicBezTo>
                  <a:lnTo>
                    <a:pt x="3613" y="2841"/>
                  </a:lnTo>
                  <a:cubicBezTo>
                    <a:pt x="3605" y="2799"/>
                    <a:pt x="3618" y="2757"/>
                    <a:pt x="3650" y="2728"/>
                  </a:cubicBezTo>
                  <a:lnTo>
                    <a:pt x="4430" y="1963"/>
                  </a:lnTo>
                  <a:cubicBezTo>
                    <a:pt x="4543" y="1856"/>
                    <a:pt x="4566" y="1686"/>
                    <a:pt x="4480" y="1549"/>
                  </a:cubicBezTo>
                  <a:cubicBezTo>
                    <a:pt x="4438" y="1463"/>
                    <a:pt x="4346" y="1408"/>
                    <a:pt x="4247" y="1395"/>
                  </a:cubicBezTo>
                  <a:lnTo>
                    <a:pt x="3170" y="1238"/>
                  </a:lnTo>
                  <a:cubicBezTo>
                    <a:pt x="3128" y="1233"/>
                    <a:pt x="3092" y="1204"/>
                    <a:pt x="3073" y="1167"/>
                  </a:cubicBezTo>
                  <a:lnTo>
                    <a:pt x="2589" y="185"/>
                  </a:lnTo>
                  <a:cubicBezTo>
                    <a:pt x="2529" y="62"/>
                    <a:pt x="2408" y="0"/>
                    <a:pt x="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4714353" y="3448982"/>
              <a:ext cx="71400" cy="43198"/>
            </a:xfrm>
            <a:custGeom>
              <a:rect b="b" l="l" r="r" t="t"/>
              <a:pathLst>
                <a:path extrusionOk="0" h="1593" w="2633">
                  <a:moveTo>
                    <a:pt x="554" y="0"/>
                  </a:moveTo>
                  <a:cubicBezTo>
                    <a:pt x="360" y="0"/>
                    <a:pt x="178" y="116"/>
                    <a:pt x="102" y="309"/>
                  </a:cubicBezTo>
                  <a:cubicBezTo>
                    <a:pt x="0" y="561"/>
                    <a:pt x="121" y="846"/>
                    <a:pt x="372" y="948"/>
                  </a:cubicBezTo>
                  <a:lnTo>
                    <a:pt x="1891" y="1556"/>
                  </a:lnTo>
                  <a:cubicBezTo>
                    <a:pt x="1951" y="1581"/>
                    <a:pt x="2013" y="1592"/>
                    <a:pt x="2074" y="1592"/>
                  </a:cubicBezTo>
                  <a:cubicBezTo>
                    <a:pt x="2267" y="1592"/>
                    <a:pt x="2453" y="1476"/>
                    <a:pt x="2530" y="1284"/>
                  </a:cubicBezTo>
                  <a:cubicBezTo>
                    <a:pt x="2633" y="1032"/>
                    <a:pt x="2509" y="747"/>
                    <a:pt x="2258" y="644"/>
                  </a:cubicBezTo>
                  <a:lnTo>
                    <a:pt x="739" y="37"/>
                  </a:lnTo>
                  <a:cubicBezTo>
                    <a:pt x="678" y="12"/>
                    <a:pt x="616"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9"/>
            <p:cNvSpPr/>
            <p:nvPr/>
          </p:nvSpPr>
          <p:spPr>
            <a:xfrm>
              <a:off x="4766554" y="3375331"/>
              <a:ext cx="60038" cy="59035"/>
            </a:xfrm>
            <a:custGeom>
              <a:rect b="b" l="l" r="r" t="t"/>
              <a:pathLst>
                <a:path extrusionOk="0" h="2177" w="2214">
                  <a:moveTo>
                    <a:pt x="542" y="0"/>
                  </a:moveTo>
                  <a:cubicBezTo>
                    <a:pt x="422" y="0"/>
                    <a:pt x="301" y="44"/>
                    <a:pt x="207" y="133"/>
                  </a:cubicBezTo>
                  <a:cubicBezTo>
                    <a:pt x="11" y="319"/>
                    <a:pt x="0" y="631"/>
                    <a:pt x="186" y="827"/>
                  </a:cubicBezTo>
                  <a:lnTo>
                    <a:pt x="1313" y="2022"/>
                  </a:lnTo>
                  <a:cubicBezTo>
                    <a:pt x="1410" y="2124"/>
                    <a:pt x="1540" y="2176"/>
                    <a:pt x="1671" y="2176"/>
                  </a:cubicBezTo>
                  <a:cubicBezTo>
                    <a:pt x="1792" y="2176"/>
                    <a:pt x="1913" y="2132"/>
                    <a:pt x="2007" y="2043"/>
                  </a:cubicBezTo>
                  <a:cubicBezTo>
                    <a:pt x="2203" y="1857"/>
                    <a:pt x="2214" y="1545"/>
                    <a:pt x="2028" y="1349"/>
                  </a:cubicBezTo>
                  <a:lnTo>
                    <a:pt x="901" y="154"/>
                  </a:lnTo>
                  <a:cubicBezTo>
                    <a:pt x="803" y="52"/>
                    <a:pt x="672"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5022405" y="3493725"/>
              <a:ext cx="38670" cy="110829"/>
            </a:xfrm>
            <a:custGeom>
              <a:rect b="b" l="l" r="r" t="t"/>
              <a:pathLst>
                <a:path extrusionOk="0" h="4087" w="1426">
                  <a:moveTo>
                    <a:pt x="687" y="0"/>
                  </a:moveTo>
                  <a:cubicBezTo>
                    <a:pt x="310" y="0"/>
                    <a:pt x="1" y="309"/>
                    <a:pt x="1" y="687"/>
                  </a:cubicBezTo>
                  <a:lnTo>
                    <a:pt x="1" y="3403"/>
                  </a:lnTo>
                  <a:cubicBezTo>
                    <a:pt x="1" y="3780"/>
                    <a:pt x="310" y="4087"/>
                    <a:pt x="687" y="4087"/>
                  </a:cubicBezTo>
                  <a:lnTo>
                    <a:pt x="742" y="4087"/>
                  </a:lnTo>
                  <a:cubicBezTo>
                    <a:pt x="1119" y="4087"/>
                    <a:pt x="1425" y="3780"/>
                    <a:pt x="1425" y="3403"/>
                  </a:cubicBezTo>
                  <a:lnTo>
                    <a:pt x="1425" y="3371"/>
                  </a:lnTo>
                  <a:lnTo>
                    <a:pt x="1425" y="687"/>
                  </a:lnTo>
                  <a:cubicBezTo>
                    <a:pt x="1425" y="309"/>
                    <a:pt x="1119" y="0"/>
                    <a:pt x="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4955344" y="3450907"/>
              <a:ext cx="38670" cy="86884"/>
            </a:xfrm>
            <a:custGeom>
              <a:rect b="b" l="l" r="r" t="t"/>
              <a:pathLst>
                <a:path extrusionOk="0" h="3204" w="1426">
                  <a:moveTo>
                    <a:pt x="712" y="1"/>
                  </a:moveTo>
                  <a:cubicBezTo>
                    <a:pt x="379" y="1"/>
                    <a:pt x="47" y="218"/>
                    <a:pt x="1" y="660"/>
                  </a:cubicBezTo>
                  <a:lnTo>
                    <a:pt x="1" y="710"/>
                  </a:lnTo>
                  <a:lnTo>
                    <a:pt x="1" y="3203"/>
                  </a:lnTo>
                  <a:lnTo>
                    <a:pt x="1426" y="3203"/>
                  </a:lnTo>
                  <a:lnTo>
                    <a:pt x="1426" y="710"/>
                  </a:lnTo>
                  <a:cubicBezTo>
                    <a:pt x="1410" y="240"/>
                    <a:pt x="1061" y="1"/>
                    <a:pt x="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4888365" y="3450961"/>
              <a:ext cx="38751" cy="86830"/>
            </a:xfrm>
            <a:custGeom>
              <a:rect b="b" l="l" r="r" t="t"/>
              <a:pathLst>
                <a:path extrusionOk="0" h="3202" w="1429">
                  <a:moveTo>
                    <a:pt x="713" y="0"/>
                  </a:moveTo>
                  <a:cubicBezTo>
                    <a:pt x="379" y="0"/>
                    <a:pt x="45" y="220"/>
                    <a:pt x="3" y="660"/>
                  </a:cubicBezTo>
                  <a:lnTo>
                    <a:pt x="3" y="710"/>
                  </a:lnTo>
                  <a:lnTo>
                    <a:pt x="1" y="3201"/>
                  </a:lnTo>
                  <a:lnTo>
                    <a:pt x="1428" y="3201"/>
                  </a:lnTo>
                  <a:lnTo>
                    <a:pt x="1423" y="708"/>
                  </a:lnTo>
                  <a:lnTo>
                    <a:pt x="1423" y="660"/>
                  </a:lnTo>
                  <a:cubicBezTo>
                    <a:pt x="1381" y="220"/>
                    <a:pt x="1047" y="0"/>
                    <a:pt x="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4821385" y="3450880"/>
              <a:ext cx="38670" cy="87129"/>
            </a:xfrm>
            <a:custGeom>
              <a:rect b="b" l="l" r="r" t="t"/>
              <a:pathLst>
                <a:path extrusionOk="0" h="3213" w="1426">
                  <a:moveTo>
                    <a:pt x="716" y="0"/>
                  </a:moveTo>
                  <a:cubicBezTo>
                    <a:pt x="367" y="0"/>
                    <a:pt x="18" y="240"/>
                    <a:pt x="1" y="708"/>
                  </a:cubicBezTo>
                  <a:lnTo>
                    <a:pt x="1" y="3212"/>
                  </a:lnTo>
                  <a:lnTo>
                    <a:pt x="6" y="3212"/>
                  </a:lnTo>
                  <a:lnTo>
                    <a:pt x="1426" y="3202"/>
                  </a:lnTo>
                  <a:lnTo>
                    <a:pt x="1426" y="708"/>
                  </a:lnTo>
                  <a:lnTo>
                    <a:pt x="1426" y="661"/>
                  </a:lnTo>
                  <a:cubicBezTo>
                    <a:pt x="1381" y="217"/>
                    <a:pt x="104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9"/>
            <p:cNvSpPr/>
            <p:nvPr/>
          </p:nvSpPr>
          <p:spPr>
            <a:xfrm>
              <a:off x="4879551" y="3791120"/>
              <a:ext cx="124551" cy="38805"/>
            </a:xfrm>
            <a:custGeom>
              <a:rect b="b" l="l" r="r" t="t"/>
              <a:pathLst>
                <a:path extrusionOk="0" h="1431" w="4593">
                  <a:moveTo>
                    <a:pt x="1" y="1"/>
                  </a:moveTo>
                  <a:lnTo>
                    <a:pt x="1" y="1009"/>
                  </a:lnTo>
                  <a:cubicBezTo>
                    <a:pt x="1" y="1240"/>
                    <a:pt x="192" y="1431"/>
                    <a:pt x="423" y="1431"/>
                  </a:cubicBezTo>
                  <a:lnTo>
                    <a:pt x="4030" y="1431"/>
                  </a:lnTo>
                  <a:cubicBezTo>
                    <a:pt x="4339" y="1431"/>
                    <a:pt x="4593" y="1179"/>
                    <a:pt x="4587" y="868"/>
                  </a:cubicBez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4821521" y="3566101"/>
              <a:ext cx="239556" cy="198337"/>
            </a:xfrm>
            <a:custGeom>
              <a:rect b="b" l="l" r="r" t="t"/>
              <a:pathLst>
                <a:path extrusionOk="0" h="7314" w="8834">
                  <a:moveTo>
                    <a:pt x="753" y="0"/>
                  </a:moveTo>
                  <a:cubicBezTo>
                    <a:pt x="336" y="0"/>
                    <a:pt x="1" y="338"/>
                    <a:pt x="1" y="752"/>
                  </a:cubicBezTo>
                  <a:lnTo>
                    <a:pt x="1" y="2303"/>
                  </a:lnTo>
                  <a:lnTo>
                    <a:pt x="268" y="2845"/>
                  </a:lnTo>
                  <a:lnTo>
                    <a:pt x="1132" y="2971"/>
                  </a:lnTo>
                  <a:cubicBezTo>
                    <a:pt x="1931" y="3081"/>
                    <a:pt x="2259" y="4087"/>
                    <a:pt x="1677" y="4647"/>
                  </a:cubicBezTo>
                  <a:lnTo>
                    <a:pt x="1051" y="5255"/>
                  </a:lnTo>
                  <a:lnTo>
                    <a:pt x="1070" y="5375"/>
                  </a:lnTo>
                  <a:cubicBezTo>
                    <a:pt x="1567" y="5923"/>
                    <a:pt x="1913" y="6588"/>
                    <a:pt x="2057" y="7314"/>
                  </a:cubicBezTo>
                  <a:lnTo>
                    <a:pt x="6793" y="7314"/>
                  </a:lnTo>
                  <a:cubicBezTo>
                    <a:pt x="6932" y="6612"/>
                    <a:pt x="7249" y="5957"/>
                    <a:pt x="7723" y="5420"/>
                  </a:cubicBezTo>
                  <a:cubicBezTo>
                    <a:pt x="8438" y="4611"/>
                    <a:pt x="8831" y="3573"/>
                    <a:pt x="8831" y="2494"/>
                  </a:cubicBezTo>
                  <a:lnTo>
                    <a:pt x="8833" y="2321"/>
                  </a:lnTo>
                  <a:lnTo>
                    <a:pt x="8833" y="2321"/>
                  </a:lnTo>
                  <a:cubicBezTo>
                    <a:pt x="8624" y="2413"/>
                    <a:pt x="8391" y="2463"/>
                    <a:pt x="8150" y="2463"/>
                  </a:cubicBezTo>
                  <a:lnTo>
                    <a:pt x="8095" y="2463"/>
                  </a:lnTo>
                  <a:cubicBezTo>
                    <a:pt x="7537" y="2463"/>
                    <a:pt x="7042" y="2198"/>
                    <a:pt x="6725" y="1792"/>
                  </a:cubicBezTo>
                  <a:cubicBezTo>
                    <a:pt x="6227" y="2392"/>
                    <a:pt x="5454" y="2722"/>
                    <a:pt x="4428" y="2780"/>
                  </a:cubicBezTo>
                  <a:cubicBezTo>
                    <a:pt x="4540" y="3013"/>
                    <a:pt x="4606" y="3272"/>
                    <a:pt x="4606" y="3547"/>
                  </a:cubicBezTo>
                  <a:lnTo>
                    <a:pt x="4606" y="4598"/>
                  </a:lnTo>
                  <a:cubicBezTo>
                    <a:pt x="4595" y="4928"/>
                    <a:pt x="4357" y="5094"/>
                    <a:pt x="4118" y="5094"/>
                  </a:cubicBezTo>
                  <a:cubicBezTo>
                    <a:pt x="3884" y="5094"/>
                    <a:pt x="3651" y="4934"/>
                    <a:pt x="3634" y="4611"/>
                  </a:cubicBezTo>
                  <a:lnTo>
                    <a:pt x="3634" y="3547"/>
                  </a:lnTo>
                  <a:cubicBezTo>
                    <a:pt x="3634" y="3144"/>
                    <a:pt x="3317" y="2811"/>
                    <a:pt x="2916" y="2790"/>
                  </a:cubicBezTo>
                  <a:lnTo>
                    <a:pt x="2887" y="2790"/>
                  </a:lnTo>
                  <a:cubicBezTo>
                    <a:pt x="2869" y="2790"/>
                    <a:pt x="2848" y="2790"/>
                    <a:pt x="2830" y="2788"/>
                  </a:cubicBezTo>
                  <a:cubicBezTo>
                    <a:pt x="2759" y="2780"/>
                    <a:pt x="2699" y="2761"/>
                    <a:pt x="2641" y="2727"/>
                  </a:cubicBezTo>
                  <a:cubicBezTo>
                    <a:pt x="2471" y="2638"/>
                    <a:pt x="2361" y="2460"/>
                    <a:pt x="2364" y="2253"/>
                  </a:cubicBezTo>
                  <a:cubicBezTo>
                    <a:pt x="2371" y="1968"/>
                    <a:pt x="2615" y="1745"/>
                    <a:pt x="2900" y="1745"/>
                  </a:cubicBezTo>
                  <a:lnTo>
                    <a:pt x="4087" y="1745"/>
                  </a:lnTo>
                  <a:cubicBezTo>
                    <a:pt x="4972" y="1745"/>
                    <a:pt x="5572" y="1538"/>
                    <a:pt x="5923" y="1116"/>
                  </a:cubicBezTo>
                  <a:cubicBezTo>
                    <a:pt x="6083" y="922"/>
                    <a:pt x="6198" y="671"/>
                    <a:pt x="6269" y="359"/>
                  </a:cubicBezTo>
                  <a:cubicBezTo>
                    <a:pt x="6314" y="176"/>
                    <a:pt x="6172"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4714190" y="3627739"/>
              <a:ext cx="133716" cy="123520"/>
            </a:xfrm>
            <a:custGeom>
              <a:rect b="b" l="l" r="r" t="t"/>
              <a:pathLst>
                <a:path extrusionOk="0" h="4555" w="4931">
                  <a:moveTo>
                    <a:pt x="2466" y="0"/>
                  </a:moveTo>
                  <a:cubicBezTo>
                    <a:pt x="2365" y="0"/>
                    <a:pt x="2264" y="52"/>
                    <a:pt x="2212" y="156"/>
                  </a:cubicBezTo>
                  <a:lnTo>
                    <a:pt x="1696" y="1203"/>
                  </a:lnTo>
                  <a:cubicBezTo>
                    <a:pt x="1651" y="1287"/>
                    <a:pt x="1573" y="1345"/>
                    <a:pt x="1481" y="1358"/>
                  </a:cubicBezTo>
                  <a:lnTo>
                    <a:pt x="326" y="1526"/>
                  </a:lnTo>
                  <a:cubicBezTo>
                    <a:pt x="93" y="1560"/>
                    <a:pt x="1" y="1843"/>
                    <a:pt x="168" y="2008"/>
                  </a:cubicBezTo>
                  <a:lnTo>
                    <a:pt x="1004" y="2822"/>
                  </a:lnTo>
                  <a:cubicBezTo>
                    <a:pt x="1070" y="2888"/>
                    <a:pt x="1101" y="2979"/>
                    <a:pt x="1085" y="3071"/>
                  </a:cubicBezTo>
                  <a:lnTo>
                    <a:pt x="889" y="4224"/>
                  </a:lnTo>
                  <a:cubicBezTo>
                    <a:pt x="858" y="4405"/>
                    <a:pt x="1005" y="4554"/>
                    <a:pt x="1169" y="4554"/>
                  </a:cubicBezTo>
                  <a:cubicBezTo>
                    <a:pt x="1212" y="4554"/>
                    <a:pt x="1255" y="4544"/>
                    <a:pt x="1297" y="4522"/>
                  </a:cubicBezTo>
                  <a:lnTo>
                    <a:pt x="2332" y="3977"/>
                  </a:lnTo>
                  <a:cubicBezTo>
                    <a:pt x="2374" y="3956"/>
                    <a:pt x="2419" y="3946"/>
                    <a:pt x="2464" y="3946"/>
                  </a:cubicBezTo>
                  <a:cubicBezTo>
                    <a:pt x="2509" y="3946"/>
                    <a:pt x="2553" y="3956"/>
                    <a:pt x="2594" y="3977"/>
                  </a:cubicBezTo>
                  <a:lnTo>
                    <a:pt x="3629" y="4522"/>
                  </a:lnTo>
                  <a:cubicBezTo>
                    <a:pt x="3672" y="4545"/>
                    <a:pt x="3717" y="4555"/>
                    <a:pt x="3760" y="4555"/>
                  </a:cubicBezTo>
                  <a:cubicBezTo>
                    <a:pt x="3925" y="4555"/>
                    <a:pt x="4071" y="4408"/>
                    <a:pt x="4040" y="4224"/>
                  </a:cubicBezTo>
                  <a:lnTo>
                    <a:pt x="3844" y="3071"/>
                  </a:lnTo>
                  <a:cubicBezTo>
                    <a:pt x="3825" y="2979"/>
                    <a:pt x="3857" y="2888"/>
                    <a:pt x="3925" y="2822"/>
                  </a:cubicBezTo>
                  <a:lnTo>
                    <a:pt x="4760" y="2008"/>
                  </a:lnTo>
                  <a:cubicBezTo>
                    <a:pt x="4931" y="1843"/>
                    <a:pt x="4839" y="1560"/>
                    <a:pt x="4606" y="1526"/>
                  </a:cubicBezTo>
                  <a:lnTo>
                    <a:pt x="3451" y="1358"/>
                  </a:lnTo>
                  <a:cubicBezTo>
                    <a:pt x="3359" y="1345"/>
                    <a:pt x="3280" y="1287"/>
                    <a:pt x="3236" y="1203"/>
                  </a:cubicBezTo>
                  <a:lnTo>
                    <a:pt x="2720" y="156"/>
                  </a:lnTo>
                  <a:cubicBezTo>
                    <a:pt x="2667" y="52"/>
                    <a:pt x="256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80"/>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WATERFALL MANAGEMENT </a:t>
            </a:r>
            <a:r>
              <a:rPr b="1" lang="en"/>
              <a:t>PLAN</a:t>
            </a:r>
            <a:endParaRPr b="1"/>
          </a:p>
        </p:txBody>
      </p:sp>
      <p:sp>
        <p:nvSpPr>
          <p:cNvPr id="1488" name="Google Shape;1488;p80"/>
          <p:cNvSpPr txBox="1"/>
          <p:nvPr/>
        </p:nvSpPr>
        <p:spPr>
          <a:xfrm flipH="1">
            <a:off x="980110" y="1356051"/>
            <a:ext cx="2065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REQUIREMENTS</a:t>
            </a:r>
            <a:endParaRPr b="1" sz="2200">
              <a:solidFill>
                <a:schemeClr val="dk1"/>
              </a:solidFill>
              <a:latin typeface="Khand"/>
              <a:ea typeface="Khand"/>
              <a:cs typeface="Khand"/>
              <a:sym typeface="Khand"/>
            </a:endParaRPr>
          </a:p>
        </p:txBody>
      </p:sp>
      <p:sp>
        <p:nvSpPr>
          <p:cNvPr id="1489" name="Google Shape;1489;p80"/>
          <p:cNvSpPr txBox="1"/>
          <p:nvPr/>
        </p:nvSpPr>
        <p:spPr>
          <a:xfrm flipH="1">
            <a:off x="3045890" y="1306915"/>
            <a:ext cx="2065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Despite being red, </a:t>
            </a:r>
            <a:r>
              <a:rPr b="1" lang="en">
                <a:solidFill>
                  <a:schemeClr val="dk1"/>
                </a:solidFill>
                <a:latin typeface="Red Hat Text"/>
                <a:ea typeface="Red Hat Text"/>
                <a:cs typeface="Red Hat Text"/>
                <a:sym typeface="Red Hat Text"/>
              </a:rPr>
              <a:t>Mars </a:t>
            </a:r>
            <a:r>
              <a:rPr lang="en">
                <a:solidFill>
                  <a:schemeClr val="dk1"/>
                </a:solidFill>
                <a:latin typeface="Red Hat Text"/>
                <a:ea typeface="Red Hat Text"/>
                <a:cs typeface="Red Hat Text"/>
                <a:sym typeface="Red Hat Text"/>
              </a:rPr>
              <a:t>is actually a cold place</a:t>
            </a:r>
            <a:endParaRPr b="1">
              <a:solidFill>
                <a:schemeClr val="dk1"/>
              </a:solidFill>
              <a:latin typeface="Red Hat Text"/>
              <a:ea typeface="Red Hat Text"/>
              <a:cs typeface="Red Hat Text"/>
              <a:sym typeface="Red Hat Text"/>
            </a:endParaRPr>
          </a:p>
        </p:txBody>
      </p:sp>
      <p:sp>
        <p:nvSpPr>
          <p:cNvPr id="1490" name="Google Shape;1490;p80"/>
          <p:cNvSpPr txBox="1"/>
          <p:nvPr/>
        </p:nvSpPr>
        <p:spPr>
          <a:xfrm flipH="1">
            <a:off x="1808189" y="2024337"/>
            <a:ext cx="2065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DESIGN</a:t>
            </a:r>
            <a:endParaRPr b="1" sz="2200">
              <a:solidFill>
                <a:schemeClr val="dk1"/>
              </a:solidFill>
              <a:latin typeface="Khand"/>
              <a:ea typeface="Khand"/>
              <a:cs typeface="Khand"/>
              <a:sym typeface="Khand"/>
            </a:endParaRPr>
          </a:p>
        </p:txBody>
      </p:sp>
      <p:sp>
        <p:nvSpPr>
          <p:cNvPr id="1491" name="Google Shape;1491;p80"/>
          <p:cNvSpPr txBox="1"/>
          <p:nvPr/>
        </p:nvSpPr>
        <p:spPr>
          <a:xfrm flipH="1">
            <a:off x="3873969" y="1975284"/>
            <a:ext cx="2065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Jupiter </a:t>
            </a:r>
            <a:r>
              <a:rPr lang="en">
                <a:solidFill>
                  <a:schemeClr val="dk1"/>
                </a:solidFill>
                <a:latin typeface="Red Hat Text"/>
                <a:ea typeface="Red Hat Text"/>
                <a:cs typeface="Red Hat Text"/>
                <a:sym typeface="Red Hat Text"/>
              </a:rPr>
              <a:t>is a gas giant and the biggest planet</a:t>
            </a:r>
            <a:endParaRPr b="1">
              <a:solidFill>
                <a:schemeClr val="dk1"/>
              </a:solidFill>
              <a:latin typeface="Red Hat Text"/>
              <a:ea typeface="Red Hat Text"/>
              <a:cs typeface="Red Hat Text"/>
              <a:sym typeface="Red Hat Text"/>
            </a:endParaRPr>
          </a:p>
        </p:txBody>
      </p:sp>
      <p:sp>
        <p:nvSpPr>
          <p:cNvPr id="1492" name="Google Shape;1492;p80"/>
          <p:cNvSpPr txBox="1"/>
          <p:nvPr/>
        </p:nvSpPr>
        <p:spPr>
          <a:xfrm flipH="1">
            <a:off x="2636267" y="2692713"/>
            <a:ext cx="2065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IMPLEMENTATION</a:t>
            </a:r>
            <a:endParaRPr b="1" sz="2200">
              <a:solidFill>
                <a:schemeClr val="dk1"/>
              </a:solidFill>
              <a:latin typeface="Khand"/>
              <a:ea typeface="Khand"/>
              <a:cs typeface="Khand"/>
              <a:sym typeface="Khand"/>
            </a:endParaRPr>
          </a:p>
        </p:txBody>
      </p:sp>
      <p:sp>
        <p:nvSpPr>
          <p:cNvPr id="1493" name="Google Shape;1493;p80"/>
          <p:cNvSpPr txBox="1"/>
          <p:nvPr/>
        </p:nvSpPr>
        <p:spPr>
          <a:xfrm flipH="1">
            <a:off x="4702048" y="2643653"/>
            <a:ext cx="2065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Saturn </a:t>
            </a:r>
            <a:r>
              <a:rPr lang="en">
                <a:solidFill>
                  <a:schemeClr val="dk1"/>
                </a:solidFill>
                <a:latin typeface="Red Hat Text"/>
                <a:ea typeface="Red Hat Text"/>
                <a:cs typeface="Red Hat Text"/>
                <a:sym typeface="Red Hat Text"/>
              </a:rPr>
              <a:t>is a gas giant and has several rings</a:t>
            </a:r>
            <a:endParaRPr b="1">
              <a:solidFill>
                <a:schemeClr val="dk1"/>
              </a:solidFill>
              <a:latin typeface="Red Hat Text"/>
              <a:ea typeface="Red Hat Text"/>
              <a:cs typeface="Red Hat Text"/>
              <a:sym typeface="Red Hat Text"/>
            </a:endParaRPr>
          </a:p>
        </p:txBody>
      </p:sp>
      <p:sp>
        <p:nvSpPr>
          <p:cNvPr id="1494" name="Google Shape;1494;p80"/>
          <p:cNvSpPr txBox="1"/>
          <p:nvPr/>
        </p:nvSpPr>
        <p:spPr>
          <a:xfrm flipH="1">
            <a:off x="3464346" y="3361075"/>
            <a:ext cx="2065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VERIFICATION</a:t>
            </a:r>
            <a:endParaRPr b="1" sz="2200">
              <a:solidFill>
                <a:schemeClr val="dk1"/>
              </a:solidFill>
              <a:latin typeface="Khand"/>
              <a:ea typeface="Khand"/>
              <a:cs typeface="Khand"/>
              <a:sym typeface="Khand"/>
            </a:endParaRPr>
          </a:p>
        </p:txBody>
      </p:sp>
      <p:sp>
        <p:nvSpPr>
          <p:cNvPr id="1495" name="Google Shape;1495;p80"/>
          <p:cNvSpPr txBox="1"/>
          <p:nvPr/>
        </p:nvSpPr>
        <p:spPr>
          <a:xfrm flipH="1">
            <a:off x="5530126" y="3312021"/>
            <a:ext cx="2065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Neptune </a:t>
            </a:r>
            <a:r>
              <a:rPr lang="en">
                <a:solidFill>
                  <a:schemeClr val="dk1"/>
                </a:solidFill>
                <a:latin typeface="Red Hat Text"/>
                <a:ea typeface="Red Hat Text"/>
                <a:cs typeface="Red Hat Text"/>
                <a:sym typeface="Red Hat Text"/>
              </a:rPr>
              <a:t>is the farthest planet from the Sun</a:t>
            </a:r>
            <a:endParaRPr b="1">
              <a:solidFill>
                <a:schemeClr val="dk1"/>
              </a:solidFill>
              <a:latin typeface="Red Hat Text"/>
              <a:ea typeface="Red Hat Text"/>
              <a:cs typeface="Red Hat Text"/>
              <a:sym typeface="Red Hat Text"/>
            </a:endParaRPr>
          </a:p>
        </p:txBody>
      </p:sp>
      <p:sp>
        <p:nvSpPr>
          <p:cNvPr id="1496" name="Google Shape;1496;p80"/>
          <p:cNvSpPr txBox="1"/>
          <p:nvPr/>
        </p:nvSpPr>
        <p:spPr>
          <a:xfrm flipH="1">
            <a:off x="4292425" y="4029451"/>
            <a:ext cx="20658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MAINTENANCE</a:t>
            </a:r>
            <a:endParaRPr b="1" sz="2200">
              <a:solidFill>
                <a:schemeClr val="dk1"/>
              </a:solidFill>
              <a:latin typeface="Khand"/>
              <a:ea typeface="Khand"/>
              <a:cs typeface="Khand"/>
              <a:sym typeface="Khand"/>
            </a:endParaRPr>
          </a:p>
        </p:txBody>
      </p:sp>
      <p:sp>
        <p:nvSpPr>
          <p:cNvPr id="1497" name="Google Shape;1497;p80"/>
          <p:cNvSpPr txBox="1"/>
          <p:nvPr/>
        </p:nvSpPr>
        <p:spPr>
          <a:xfrm flipH="1">
            <a:off x="6358205" y="3980390"/>
            <a:ext cx="2065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Mercury</a:t>
            </a:r>
            <a:r>
              <a:rPr lang="en">
                <a:solidFill>
                  <a:schemeClr val="dk1"/>
                </a:solidFill>
                <a:latin typeface="Red Hat Text"/>
                <a:ea typeface="Red Hat Text"/>
                <a:cs typeface="Red Hat Text"/>
                <a:sym typeface="Red Hat Text"/>
              </a:rPr>
              <a:t> is the closest planet to the Sun</a:t>
            </a:r>
            <a:endParaRPr>
              <a:solidFill>
                <a:schemeClr val="dk1"/>
              </a:solidFill>
              <a:latin typeface="Red Hat Text"/>
              <a:ea typeface="Red Hat Text"/>
              <a:cs typeface="Red Hat Text"/>
              <a:sym typeface="Red Hat Text"/>
            </a:endParaRPr>
          </a:p>
        </p:txBody>
      </p:sp>
      <p:cxnSp>
        <p:nvCxnSpPr>
          <p:cNvPr id="1498" name="Google Shape;1498;p80"/>
          <p:cNvCxnSpPr>
            <a:stCxn id="1488" idx="3"/>
            <a:endCxn id="1490" idx="3"/>
          </p:cNvCxnSpPr>
          <p:nvPr/>
        </p:nvCxnSpPr>
        <p:spPr>
          <a:xfrm>
            <a:off x="980110" y="1618551"/>
            <a:ext cx="828000" cy="668400"/>
          </a:xfrm>
          <a:prstGeom prst="curvedConnector3">
            <a:avLst>
              <a:gd fmla="val -28759" name="adj1"/>
            </a:avLst>
          </a:prstGeom>
          <a:noFill/>
          <a:ln cap="flat" cmpd="sng" w="9525">
            <a:solidFill>
              <a:schemeClr val="dk1"/>
            </a:solidFill>
            <a:prstDash val="solid"/>
            <a:round/>
            <a:headEnd len="med" w="med" type="none"/>
            <a:tailEnd len="med" w="med" type="none"/>
          </a:ln>
        </p:spPr>
      </p:cxnSp>
      <p:cxnSp>
        <p:nvCxnSpPr>
          <p:cNvPr id="1499" name="Google Shape;1499;p80"/>
          <p:cNvCxnSpPr>
            <a:stCxn id="1490" idx="3"/>
            <a:endCxn id="1492" idx="3"/>
          </p:cNvCxnSpPr>
          <p:nvPr/>
        </p:nvCxnSpPr>
        <p:spPr>
          <a:xfrm>
            <a:off x="1808189" y="2286837"/>
            <a:ext cx="828000" cy="668400"/>
          </a:xfrm>
          <a:prstGeom prst="curvedConnector3">
            <a:avLst>
              <a:gd fmla="val -28759" name="adj1"/>
            </a:avLst>
          </a:prstGeom>
          <a:noFill/>
          <a:ln cap="flat" cmpd="sng" w="9525">
            <a:solidFill>
              <a:schemeClr val="dk1"/>
            </a:solidFill>
            <a:prstDash val="solid"/>
            <a:round/>
            <a:headEnd len="med" w="med" type="none"/>
            <a:tailEnd len="med" w="med" type="none"/>
          </a:ln>
        </p:spPr>
      </p:cxnSp>
      <p:cxnSp>
        <p:nvCxnSpPr>
          <p:cNvPr id="1500" name="Google Shape;1500;p80"/>
          <p:cNvCxnSpPr>
            <a:stCxn id="1492" idx="3"/>
            <a:endCxn id="1494" idx="3"/>
          </p:cNvCxnSpPr>
          <p:nvPr/>
        </p:nvCxnSpPr>
        <p:spPr>
          <a:xfrm>
            <a:off x="2636267" y="2955213"/>
            <a:ext cx="828000" cy="668400"/>
          </a:xfrm>
          <a:prstGeom prst="curvedConnector3">
            <a:avLst>
              <a:gd fmla="val -28759" name="adj1"/>
            </a:avLst>
          </a:prstGeom>
          <a:noFill/>
          <a:ln cap="flat" cmpd="sng" w="9525">
            <a:solidFill>
              <a:schemeClr val="dk1"/>
            </a:solidFill>
            <a:prstDash val="solid"/>
            <a:round/>
            <a:headEnd len="med" w="med" type="none"/>
            <a:tailEnd len="med" w="med" type="none"/>
          </a:ln>
        </p:spPr>
      </p:cxnSp>
      <p:cxnSp>
        <p:nvCxnSpPr>
          <p:cNvPr id="1501" name="Google Shape;1501;p80"/>
          <p:cNvCxnSpPr>
            <a:stCxn id="1494" idx="3"/>
            <a:endCxn id="1496" idx="3"/>
          </p:cNvCxnSpPr>
          <p:nvPr/>
        </p:nvCxnSpPr>
        <p:spPr>
          <a:xfrm>
            <a:off x="3464346" y="3623575"/>
            <a:ext cx="828000" cy="668400"/>
          </a:xfrm>
          <a:prstGeom prst="curvedConnector3">
            <a:avLst>
              <a:gd fmla="val -28759"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cxnSp>
        <p:nvCxnSpPr>
          <p:cNvPr id="1506" name="Google Shape;1506;p81"/>
          <p:cNvCxnSpPr>
            <a:stCxn id="1507" idx="2"/>
            <a:endCxn id="1508" idx="0"/>
          </p:cNvCxnSpPr>
          <p:nvPr/>
        </p:nvCxnSpPr>
        <p:spPr>
          <a:xfrm>
            <a:off x="1888200" y="2113225"/>
            <a:ext cx="0" cy="486900"/>
          </a:xfrm>
          <a:prstGeom prst="straightConnector1">
            <a:avLst/>
          </a:prstGeom>
          <a:noFill/>
          <a:ln cap="flat" cmpd="sng" w="9525">
            <a:solidFill>
              <a:schemeClr val="dk1"/>
            </a:solidFill>
            <a:prstDash val="solid"/>
            <a:round/>
            <a:headEnd len="med" w="med" type="none"/>
            <a:tailEnd len="med" w="med" type="none"/>
          </a:ln>
        </p:spPr>
      </p:cxnSp>
      <p:cxnSp>
        <p:nvCxnSpPr>
          <p:cNvPr id="1509" name="Google Shape;1509;p81"/>
          <p:cNvCxnSpPr>
            <a:stCxn id="1508" idx="4"/>
            <a:endCxn id="1510" idx="0"/>
          </p:cNvCxnSpPr>
          <p:nvPr/>
        </p:nvCxnSpPr>
        <p:spPr>
          <a:xfrm>
            <a:off x="1888188" y="3321946"/>
            <a:ext cx="0" cy="526500"/>
          </a:xfrm>
          <a:prstGeom prst="straightConnector1">
            <a:avLst/>
          </a:prstGeom>
          <a:noFill/>
          <a:ln cap="flat" cmpd="sng" w="9525">
            <a:solidFill>
              <a:schemeClr val="dk1"/>
            </a:solidFill>
            <a:prstDash val="solid"/>
            <a:round/>
            <a:headEnd len="med" w="med" type="none"/>
            <a:tailEnd len="med" w="med" type="none"/>
          </a:ln>
        </p:spPr>
      </p:cxnSp>
      <p:cxnSp>
        <p:nvCxnSpPr>
          <p:cNvPr id="1511" name="Google Shape;1511;p81"/>
          <p:cNvCxnSpPr>
            <a:stCxn id="1512" idx="2"/>
            <a:endCxn id="1513" idx="0"/>
          </p:cNvCxnSpPr>
          <p:nvPr/>
        </p:nvCxnSpPr>
        <p:spPr>
          <a:xfrm>
            <a:off x="4572000" y="2113225"/>
            <a:ext cx="0" cy="486900"/>
          </a:xfrm>
          <a:prstGeom prst="straightConnector1">
            <a:avLst/>
          </a:prstGeom>
          <a:noFill/>
          <a:ln cap="flat" cmpd="sng" w="9525">
            <a:solidFill>
              <a:schemeClr val="dk1"/>
            </a:solidFill>
            <a:prstDash val="solid"/>
            <a:round/>
            <a:headEnd len="med" w="med" type="none"/>
            <a:tailEnd len="med" w="med" type="none"/>
          </a:ln>
        </p:spPr>
      </p:cxnSp>
      <p:cxnSp>
        <p:nvCxnSpPr>
          <p:cNvPr id="1514" name="Google Shape;1514;p81"/>
          <p:cNvCxnSpPr>
            <a:stCxn id="1513" idx="4"/>
            <a:endCxn id="1515" idx="0"/>
          </p:cNvCxnSpPr>
          <p:nvPr/>
        </p:nvCxnSpPr>
        <p:spPr>
          <a:xfrm>
            <a:off x="4571988" y="3321946"/>
            <a:ext cx="0" cy="526500"/>
          </a:xfrm>
          <a:prstGeom prst="straightConnector1">
            <a:avLst/>
          </a:prstGeom>
          <a:noFill/>
          <a:ln cap="flat" cmpd="sng" w="9525">
            <a:solidFill>
              <a:schemeClr val="dk1"/>
            </a:solidFill>
            <a:prstDash val="solid"/>
            <a:round/>
            <a:headEnd len="med" w="med" type="none"/>
            <a:tailEnd len="med" w="med" type="none"/>
          </a:ln>
        </p:spPr>
      </p:cxnSp>
      <p:cxnSp>
        <p:nvCxnSpPr>
          <p:cNvPr id="1516" name="Google Shape;1516;p81"/>
          <p:cNvCxnSpPr>
            <a:stCxn id="1517" idx="2"/>
            <a:endCxn id="1518" idx="0"/>
          </p:cNvCxnSpPr>
          <p:nvPr/>
        </p:nvCxnSpPr>
        <p:spPr>
          <a:xfrm>
            <a:off x="7255800" y="2113225"/>
            <a:ext cx="0" cy="486900"/>
          </a:xfrm>
          <a:prstGeom prst="straightConnector1">
            <a:avLst/>
          </a:prstGeom>
          <a:noFill/>
          <a:ln cap="flat" cmpd="sng" w="9525">
            <a:solidFill>
              <a:schemeClr val="dk1"/>
            </a:solidFill>
            <a:prstDash val="solid"/>
            <a:round/>
            <a:headEnd len="med" w="med" type="none"/>
            <a:tailEnd len="med" w="med" type="none"/>
          </a:ln>
        </p:spPr>
      </p:cxnSp>
      <p:cxnSp>
        <p:nvCxnSpPr>
          <p:cNvPr id="1519" name="Google Shape;1519;p81"/>
          <p:cNvCxnSpPr>
            <a:stCxn id="1518" idx="4"/>
            <a:endCxn id="1520" idx="0"/>
          </p:cNvCxnSpPr>
          <p:nvPr/>
        </p:nvCxnSpPr>
        <p:spPr>
          <a:xfrm>
            <a:off x="7255788" y="3321946"/>
            <a:ext cx="0" cy="526500"/>
          </a:xfrm>
          <a:prstGeom prst="straightConnector1">
            <a:avLst/>
          </a:prstGeom>
          <a:noFill/>
          <a:ln cap="flat" cmpd="sng" w="9525">
            <a:solidFill>
              <a:schemeClr val="dk1"/>
            </a:solidFill>
            <a:prstDash val="solid"/>
            <a:round/>
            <a:headEnd len="med" w="med" type="none"/>
            <a:tailEnd len="med" w="med" type="none"/>
          </a:ln>
        </p:spPr>
      </p:cxnSp>
      <p:sp>
        <p:nvSpPr>
          <p:cNvPr id="1508" name="Google Shape;1508;p81"/>
          <p:cNvSpPr/>
          <p:nvPr/>
        </p:nvSpPr>
        <p:spPr>
          <a:xfrm>
            <a:off x="719988" y="2600146"/>
            <a:ext cx="2336400" cy="721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3" name="Google Shape;1513;p81"/>
          <p:cNvSpPr/>
          <p:nvPr/>
        </p:nvSpPr>
        <p:spPr>
          <a:xfrm>
            <a:off x="3403788" y="2600146"/>
            <a:ext cx="2336400" cy="721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8" name="Google Shape;1518;p81"/>
          <p:cNvSpPr/>
          <p:nvPr/>
        </p:nvSpPr>
        <p:spPr>
          <a:xfrm>
            <a:off x="6087588" y="2600146"/>
            <a:ext cx="2336400" cy="7218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1" name="Google Shape;1521;p81"/>
          <p:cNvSpPr txBox="1"/>
          <p:nvPr>
            <p:ph type="title"/>
          </p:nvPr>
        </p:nvSpPr>
        <p:spPr>
          <a:xfrm>
            <a:off x="720000" y="2701675"/>
            <a:ext cx="2336400" cy="51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1510" name="Google Shape;1510;p81"/>
          <p:cNvSpPr txBox="1"/>
          <p:nvPr>
            <p:ph idx="1" type="subTitle"/>
          </p:nvPr>
        </p:nvSpPr>
        <p:spPr>
          <a:xfrm>
            <a:off x="720000" y="3848403"/>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Mercury </a:t>
            </a:r>
            <a:r>
              <a:rPr lang="en"/>
              <a:t>is the closest planet to the Sun</a:t>
            </a:r>
            <a:endParaRPr/>
          </a:p>
        </p:txBody>
      </p:sp>
      <p:sp>
        <p:nvSpPr>
          <p:cNvPr id="1522" name="Google Shape;1522;p81"/>
          <p:cNvSpPr txBox="1"/>
          <p:nvPr>
            <p:ph idx="2" type="title"/>
          </p:nvPr>
        </p:nvSpPr>
        <p:spPr>
          <a:xfrm>
            <a:off x="3403800" y="2701688"/>
            <a:ext cx="2336400" cy="51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a:t>
            </a:r>
            <a:endParaRPr/>
          </a:p>
        </p:txBody>
      </p:sp>
      <p:sp>
        <p:nvSpPr>
          <p:cNvPr id="1515" name="Google Shape;1515;p81"/>
          <p:cNvSpPr txBox="1"/>
          <p:nvPr>
            <p:ph idx="3" type="subTitle"/>
          </p:nvPr>
        </p:nvSpPr>
        <p:spPr>
          <a:xfrm>
            <a:off x="3403800" y="3848416"/>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Venus </a:t>
            </a:r>
            <a:r>
              <a:rPr lang="en"/>
              <a:t>is the second planet from the Sun</a:t>
            </a:r>
            <a:endParaRPr/>
          </a:p>
        </p:txBody>
      </p:sp>
      <p:sp>
        <p:nvSpPr>
          <p:cNvPr id="1523" name="Google Shape;1523;p81"/>
          <p:cNvSpPr txBox="1"/>
          <p:nvPr>
            <p:ph idx="4" type="title"/>
          </p:nvPr>
        </p:nvSpPr>
        <p:spPr>
          <a:xfrm>
            <a:off x="6087600" y="2701675"/>
            <a:ext cx="2336400" cy="51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ADVANCED</a:t>
            </a:r>
            <a:endParaRPr/>
          </a:p>
        </p:txBody>
      </p:sp>
      <p:sp>
        <p:nvSpPr>
          <p:cNvPr id="1520" name="Google Shape;1520;p81"/>
          <p:cNvSpPr txBox="1"/>
          <p:nvPr>
            <p:ph idx="5" type="subTitle"/>
          </p:nvPr>
        </p:nvSpPr>
        <p:spPr>
          <a:xfrm>
            <a:off x="6087600" y="3848403"/>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Earth </a:t>
            </a:r>
            <a:r>
              <a:rPr lang="en"/>
              <a:t>is the third planet from the Sun</a:t>
            </a:r>
            <a:endParaRPr/>
          </a:p>
        </p:txBody>
      </p:sp>
      <p:sp>
        <p:nvSpPr>
          <p:cNvPr id="1507" name="Google Shape;1507;p81"/>
          <p:cNvSpPr txBox="1"/>
          <p:nvPr>
            <p:ph idx="6" type="title"/>
          </p:nvPr>
        </p:nvSpPr>
        <p:spPr>
          <a:xfrm>
            <a:off x="1423950" y="1443925"/>
            <a:ext cx="9285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1512" name="Google Shape;1512;p81"/>
          <p:cNvSpPr txBox="1"/>
          <p:nvPr>
            <p:ph idx="7" type="title"/>
          </p:nvPr>
        </p:nvSpPr>
        <p:spPr>
          <a:xfrm>
            <a:off x="4107750" y="1443925"/>
            <a:ext cx="9285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517" name="Google Shape;1517;p81"/>
          <p:cNvSpPr txBox="1"/>
          <p:nvPr>
            <p:ph idx="8" type="title"/>
          </p:nvPr>
        </p:nvSpPr>
        <p:spPr>
          <a:xfrm>
            <a:off x="6791550" y="1443925"/>
            <a:ext cx="9285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
        <p:nvSpPr>
          <p:cNvPr id="1524" name="Google Shape;1524;p81"/>
          <p:cNvSpPr txBox="1"/>
          <p:nvPr>
            <p:ph idx="9"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MATURITY </a:t>
            </a:r>
            <a:r>
              <a:rPr b="1" lang="en"/>
              <a:t>MODEL</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82"/>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PROFITABILITY </a:t>
            </a:r>
            <a:r>
              <a:rPr b="1" lang="en"/>
              <a:t>RATIOS</a:t>
            </a:r>
            <a:endParaRPr b="1"/>
          </a:p>
        </p:txBody>
      </p:sp>
      <p:cxnSp>
        <p:nvCxnSpPr>
          <p:cNvPr id="1530" name="Google Shape;1530;p82"/>
          <p:cNvCxnSpPr>
            <a:stCxn id="1531" idx="1"/>
            <a:endCxn id="1532" idx="3"/>
          </p:cNvCxnSpPr>
          <p:nvPr/>
        </p:nvCxnSpPr>
        <p:spPr>
          <a:xfrm rot="10800000">
            <a:off x="5230200" y="1367062"/>
            <a:ext cx="1739700" cy="0"/>
          </a:xfrm>
          <a:prstGeom prst="straightConnector1">
            <a:avLst/>
          </a:prstGeom>
          <a:noFill/>
          <a:ln cap="flat" cmpd="sng" w="9525">
            <a:solidFill>
              <a:schemeClr val="dk1"/>
            </a:solidFill>
            <a:prstDash val="solid"/>
            <a:round/>
            <a:headEnd len="med" w="med" type="stealth"/>
            <a:tailEnd len="med" w="med" type="stealth"/>
          </a:ln>
        </p:spPr>
      </p:cxnSp>
      <p:sp>
        <p:nvSpPr>
          <p:cNvPr id="1532" name="Google Shape;1532;p82"/>
          <p:cNvSpPr txBox="1"/>
          <p:nvPr/>
        </p:nvSpPr>
        <p:spPr>
          <a:xfrm>
            <a:off x="3776100" y="1101562"/>
            <a:ext cx="1454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WORST </a:t>
            </a:r>
            <a:r>
              <a:rPr b="1" lang="en" sz="2200">
                <a:solidFill>
                  <a:schemeClr val="dk1"/>
                </a:solidFill>
                <a:latin typeface="Khand"/>
                <a:ea typeface="Khand"/>
                <a:cs typeface="Khand"/>
                <a:sym typeface="Khand"/>
              </a:rPr>
              <a:t>PEER</a:t>
            </a:r>
            <a:endParaRPr b="1" sz="2200">
              <a:solidFill>
                <a:schemeClr val="dk1"/>
              </a:solidFill>
              <a:latin typeface="Khand"/>
              <a:ea typeface="Khand"/>
              <a:cs typeface="Khand"/>
              <a:sym typeface="Khand"/>
            </a:endParaRPr>
          </a:p>
        </p:txBody>
      </p:sp>
      <p:sp>
        <p:nvSpPr>
          <p:cNvPr id="1531" name="Google Shape;1531;p82"/>
          <p:cNvSpPr txBox="1"/>
          <p:nvPr/>
        </p:nvSpPr>
        <p:spPr>
          <a:xfrm>
            <a:off x="6969900" y="1101562"/>
            <a:ext cx="1454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BEST </a:t>
            </a:r>
            <a:r>
              <a:rPr b="1" lang="en" sz="2200">
                <a:solidFill>
                  <a:schemeClr val="dk1"/>
                </a:solidFill>
                <a:latin typeface="Khand"/>
                <a:ea typeface="Khand"/>
                <a:cs typeface="Khand"/>
                <a:sym typeface="Khand"/>
              </a:rPr>
              <a:t>PEER</a:t>
            </a:r>
            <a:endParaRPr b="1" sz="2200">
              <a:solidFill>
                <a:schemeClr val="dk1"/>
              </a:solidFill>
              <a:latin typeface="Khand"/>
              <a:ea typeface="Khand"/>
              <a:cs typeface="Khand"/>
              <a:sym typeface="Khand"/>
            </a:endParaRPr>
          </a:p>
        </p:txBody>
      </p:sp>
      <p:sp>
        <p:nvSpPr>
          <p:cNvPr id="1533" name="Google Shape;1533;p82"/>
          <p:cNvSpPr txBox="1"/>
          <p:nvPr/>
        </p:nvSpPr>
        <p:spPr>
          <a:xfrm>
            <a:off x="720000" y="1617814"/>
            <a:ext cx="3056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RETURN ON </a:t>
            </a:r>
            <a:r>
              <a:rPr b="1" lang="en" sz="2200">
                <a:solidFill>
                  <a:schemeClr val="dk1"/>
                </a:solidFill>
                <a:latin typeface="Khand"/>
                <a:ea typeface="Khand"/>
                <a:cs typeface="Khand"/>
                <a:sym typeface="Khand"/>
              </a:rPr>
              <a:t>SALES</a:t>
            </a:r>
            <a:endParaRPr b="1" sz="2200">
              <a:solidFill>
                <a:schemeClr val="dk1"/>
              </a:solidFill>
              <a:latin typeface="Khand"/>
              <a:ea typeface="Khand"/>
              <a:cs typeface="Khand"/>
              <a:sym typeface="Khand"/>
            </a:endParaRPr>
          </a:p>
        </p:txBody>
      </p:sp>
      <p:cxnSp>
        <p:nvCxnSpPr>
          <p:cNvPr id="1534" name="Google Shape;1534;p82"/>
          <p:cNvCxnSpPr/>
          <p:nvPr/>
        </p:nvCxnSpPr>
        <p:spPr>
          <a:xfrm rot="10800000">
            <a:off x="3776100" y="1883302"/>
            <a:ext cx="4647900" cy="0"/>
          </a:xfrm>
          <a:prstGeom prst="straightConnector1">
            <a:avLst/>
          </a:prstGeom>
          <a:noFill/>
          <a:ln cap="flat" cmpd="sng" w="9525">
            <a:solidFill>
              <a:schemeClr val="dk1"/>
            </a:solidFill>
            <a:prstDash val="solid"/>
            <a:round/>
            <a:headEnd len="med" w="med" type="stealth"/>
            <a:tailEnd len="med" w="med" type="stealth"/>
          </a:ln>
        </p:spPr>
      </p:cxnSp>
      <p:sp>
        <p:nvSpPr>
          <p:cNvPr id="1535" name="Google Shape;1535;p82"/>
          <p:cNvSpPr txBox="1"/>
          <p:nvPr/>
        </p:nvSpPr>
        <p:spPr>
          <a:xfrm>
            <a:off x="720000" y="3601299"/>
            <a:ext cx="3056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RETURN ON FUNDS </a:t>
            </a:r>
            <a:r>
              <a:rPr b="1" lang="en" sz="2200">
                <a:solidFill>
                  <a:schemeClr val="dk1"/>
                </a:solidFill>
                <a:latin typeface="Khand"/>
                <a:ea typeface="Khand"/>
                <a:cs typeface="Khand"/>
                <a:sym typeface="Khand"/>
              </a:rPr>
              <a:t>EMPLOYED</a:t>
            </a:r>
            <a:endParaRPr b="1" sz="2200">
              <a:solidFill>
                <a:schemeClr val="dk1"/>
              </a:solidFill>
              <a:latin typeface="Khand"/>
              <a:ea typeface="Khand"/>
              <a:cs typeface="Khand"/>
              <a:sym typeface="Khand"/>
            </a:endParaRPr>
          </a:p>
        </p:txBody>
      </p:sp>
      <p:cxnSp>
        <p:nvCxnSpPr>
          <p:cNvPr id="1536" name="Google Shape;1536;p82"/>
          <p:cNvCxnSpPr/>
          <p:nvPr/>
        </p:nvCxnSpPr>
        <p:spPr>
          <a:xfrm rot="10800000">
            <a:off x="3776100" y="3866802"/>
            <a:ext cx="4647900" cy="0"/>
          </a:xfrm>
          <a:prstGeom prst="straightConnector1">
            <a:avLst/>
          </a:prstGeom>
          <a:noFill/>
          <a:ln cap="flat" cmpd="sng" w="9525">
            <a:solidFill>
              <a:schemeClr val="dk1"/>
            </a:solidFill>
            <a:prstDash val="solid"/>
            <a:round/>
            <a:headEnd len="med" w="med" type="stealth"/>
            <a:tailEnd len="med" w="med" type="stealth"/>
          </a:ln>
        </p:spPr>
      </p:cxnSp>
      <p:sp>
        <p:nvSpPr>
          <p:cNvPr id="1537" name="Google Shape;1537;p82"/>
          <p:cNvSpPr txBox="1"/>
          <p:nvPr/>
        </p:nvSpPr>
        <p:spPr>
          <a:xfrm>
            <a:off x="720000" y="3105424"/>
            <a:ext cx="3056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RETURN CAPITAL </a:t>
            </a:r>
            <a:r>
              <a:rPr b="1" lang="en" sz="2200">
                <a:solidFill>
                  <a:schemeClr val="dk1"/>
                </a:solidFill>
                <a:latin typeface="Khand"/>
                <a:ea typeface="Khand"/>
                <a:cs typeface="Khand"/>
                <a:sym typeface="Khand"/>
              </a:rPr>
              <a:t>EMPLOYED</a:t>
            </a:r>
            <a:endParaRPr b="1" sz="2200">
              <a:solidFill>
                <a:schemeClr val="dk1"/>
              </a:solidFill>
              <a:latin typeface="Khand"/>
              <a:ea typeface="Khand"/>
              <a:cs typeface="Khand"/>
              <a:sym typeface="Khand"/>
            </a:endParaRPr>
          </a:p>
        </p:txBody>
      </p:sp>
      <p:cxnSp>
        <p:nvCxnSpPr>
          <p:cNvPr id="1538" name="Google Shape;1538;p82"/>
          <p:cNvCxnSpPr/>
          <p:nvPr/>
        </p:nvCxnSpPr>
        <p:spPr>
          <a:xfrm rot="10800000">
            <a:off x="3776100" y="3370927"/>
            <a:ext cx="4647900" cy="0"/>
          </a:xfrm>
          <a:prstGeom prst="straightConnector1">
            <a:avLst/>
          </a:prstGeom>
          <a:noFill/>
          <a:ln cap="flat" cmpd="sng" w="9525">
            <a:solidFill>
              <a:schemeClr val="dk1"/>
            </a:solidFill>
            <a:prstDash val="solid"/>
            <a:round/>
            <a:headEnd len="med" w="med" type="stealth"/>
            <a:tailEnd len="med" w="med" type="stealth"/>
          </a:ln>
        </p:spPr>
      </p:cxnSp>
      <p:sp>
        <p:nvSpPr>
          <p:cNvPr id="1539" name="Google Shape;1539;p82"/>
          <p:cNvSpPr txBox="1"/>
          <p:nvPr/>
        </p:nvSpPr>
        <p:spPr>
          <a:xfrm>
            <a:off x="720000" y="2609564"/>
            <a:ext cx="3056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RETURN ON NET </a:t>
            </a:r>
            <a:r>
              <a:rPr b="1" lang="en" sz="2200">
                <a:solidFill>
                  <a:schemeClr val="dk1"/>
                </a:solidFill>
                <a:latin typeface="Khand"/>
                <a:ea typeface="Khand"/>
                <a:cs typeface="Khand"/>
                <a:sym typeface="Khand"/>
              </a:rPr>
              <a:t>ASSETS</a:t>
            </a:r>
            <a:endParaRPr b="1" sz="2200">
              <a:solidFill>
                <a:schemeClr val="dk1"/>
              </a:solidFill>
              <a:latin typeface="Khand"/>
              <a:ea typeface="Khand"/>
              <a:cs typeface="Khand"/>
              <a:sym typeface="Khand"/>
            </a:endParaRPr>
          </a:p>
        </p:txBody>
      </p:sp>
      <p:cxnSp>
        <p:nvCxnSpPr>
          <p:cNvPr id="1540" name="Google Shape;1540;p82"/>
          <p:cNvCxnSpPr/>
          <p:nvPr/>
        </p:nvCxnSpPr>
        <p:spPr>
          <a:xfrm rot="10800000">
            <a:off x="3776100" y="2875052"/>
            <a:ext cx="4647900" cy="0"/>
          </a:xfrm>
          <a:prstGeom prst="straightConnector1">
            <a:avLst/>
          </a:prstGeom>
          <a:noFill/>
          <a:ln cap="flat" cmpd="sng" w="9525">
            <a:solidFill>
              <a:schemeClr val="dk1"/>
            </a:solidFill>
            <a:prstDash val="solid"/>
            <a:round/>
            <a:headEnd len="med" w="med" type="stealth"/>
            <a:tailEnd len="med" w="med" type="stealth"/>
          </a:ln>
        </p:spPr>
      </p:cxnSp>
      <p:sp>
        <p:nvSpPr>
          <p:cNvPr id="1541" name="Google Shape;1541;p82"/>
          <p:cNvSpPr txBox="1"/>
          <p:nvPr/>
        </p:nvSpPr>
        <p:spPr>
          <a:xfrm>
            <a:off x="720000" y="2113688"/>
            <a:ext cx="30561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RETURN ON </a:t>
            </a:r>
            <a:r>
              <a:rPr b="1" lang="en" sz="2200">
                <a:solidFill>
                  <a:schemeClr val="dk1"/>
                </a:solidFill>
                <a:latin typeface="Khand"/>
                <a:ea typeface="Khand"/>
                <a:cs typeface="Khand"/>
                <a:sym typeface="Khand"/>
              </a:rPr>
              <a:t>EQUITY</a:t>
            </a:r>
            <a:endParaRPr b="1" sz="2200">
              <a:solidFill>
                <a:schemeClr val="dk1"/>
              </a:solidFill>
              <a:latin typeface="Khand"/>
              <a:ea typeface="Khand"/>
              <a:cs typeface="Khand"/>
              <a:sym typeface="Khand"/>
            </a:endParaRPr>
          </a:p>
        </p:txBody>
      </p:sp>
      <p:cxnSp>
        <p:nvCxnSpPr>
          <p:cNvPr id="1542" name="Google Shape;1542;p82"/>
          <p:cNvCxnSpPr/>
          <p:nvPr/>
        </p:nvCxnSpPr>
        <p:spPr>
          <a:xfrm rot="10800000">
            <a:off x="3776100" y="2379177"/>
            <a:ext cx="4647900" cy="0"/>
          </a:xfrm>
          <a:prstGeom prst="straightConnector1">
            <a:avLst/>
          </a:prstGeom>
          <a:noFill/>
          <a:ln cap="flat" cmpd="sng" w="9525">
            <a:solidFill>
              <a:schemeClr val="dk1"/>
            </a:solidFill>
            <a:prstDash val="solid"/>
            <a:round/>
            <a:headEnd len="med" w="med" type="stealth"/>
            <a:tailEnd len="med" w="med" type="stealth"/>
          </a:ln>
        </p:spPr>
      </p:cxnSp>
      <p:sp>
        <p:nvSpPr>
          <p:cNvPr id="1543" name="Google Shape;1543;p82"/>
          <p:cNvSpPr/>
          <p:nvPr/>
        </p:nvSpPr>
        <p:spPr>
          <a:xfrm>
            <a:off x="4042200" y="1635800"/>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10%</a:t>
            </a:r>
            <a:endParaRPr b="1" sz="1500">
              <a:solidFill>
                <a:schemeClr val="accent6"/>
              </a:solidFill>
              <a:latin typeface="Khand"/>
              <a:ea typeface="Khand"/>
              <a:cs typeface="Khand"/>
              <a:sym typeface="Khand"/>
            </a:endParaRPr>
          </a:p>
        </p:txBody>
      </p:sp>
      <p:sp>
        <p:nvSpPr>
          <p:cNvPr id="1544" name="Google Shape;1544;p82"/>
          <p:cNvSpPr txBox="1"/>
          <p:nvPr/>
        </p:nvSpPr>
        <p:spPr>
          <a:xfrm>
            <a:off x="2477228" y="4232100"/>
            <a:ext cx="1113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Company A</a:t>
            </a:r>
            <a:endParaRPr sz="1200">
              <a:solidFill>
                <a:schemeClr val="dk1"/>
              </a:solidFill>
              <a:latin typeface="Red Hat Text"/>
              <a:ea typeface="Red Hat Text"/>
              <a:cs typeface="Red Hat Text"/>
              <a:sym typeface="Red Hat Text"/>
            </a:endParaRPr>
          </a:p>
        </p:txBody>
      </p:sp>
      <p:sp>
        <p:nvSpPr>
          <p:cNvPr id="1545" name="Google Shape;1545;p82"/>
          <p:cNvSpPr/>
          <p:nvPr/>
        </p:nvSpPr>
        <p:spPr>
          <a:xfrm>
            <a:off x="2105813" y="4231950"/>
            <a:ext cx="371400" cy="3714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546" name="Google Shape;1546;p82"/>
          <p:cNvSpPr txBox="1"/>
          <p:nvPr/>
        </p:nvSpPr>
        <p:spPr>
          <a:xfrm>
            <a:off x="4300200" y="4232100"/>
            <a:ext cx="1113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Company B</a:t>
            </a:r>
            <a:endParaRPr sz="1200">
              <a:solidFill>
                <a:schemeClr val="dk1"/>
              </a:solidFill>
              <a:latin typeface="Red Hat Text"/>
              <a:ea typeface="Red Hat Text"/>
              <a:cs typeface="Red Hat Text"/>
              <a:sym typeface="Red Hat Text"/>
            </a:endParaRPr>
          </a:p>
        </p:txBody>
      </p:sp>
      <p:sp>
        <p:nvSpPr>
          <p:cNvPr id="1547" name="Google Shape;1547;p82"/>
          <p:cNvSpPr/>
          <p:nvPr/>
        </p:nvSpPr>
        <p:spPr>
          <a:xfrm>
            <a:off x="3928800" y="4231950"/>
            <a:ext cx="371400" cy="3714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548" name="Google Shape;1548;p82"/>
          <p:cNvSpPr txBox="1"/>
          <p:nvPr/>
        </p:nvSpPr>
        <p:spPr>
          <a:xfrm>
            <a:off x="6123203" y="4232100"/>
            <a:ext cx="1113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Company C</a:t>
            </a:r>
            <a:endParaRPr sz="1200">
              <a:solidFill>
                <a:schemeClr val="dk1"/>
              </a:solidFill>
              <a:latin typeface="Red Hat Text"/>
              <a:ea typeface="Red Hat Text"/>
              <a:cs typeface="Red Hat Text"/>
              <a:sym typeface="Red Hat Text"/>
            </a:endParaRPr>
          </a:p>
        </p:txBody>
      </p:sp>
      <p:sp>
        <p:nvSpPr>
          <p:cNvPr id="1549" name="Google Shape;1549;p82"/>
          <p:cNvSpPr/>
          <p:nvPr/>
        </p:nvSpPr>
        <p:spPr>
          <a:xfrm>
            <a:off x="5751788" y="4231950"/>
            <a:ext cx="371400" cy="3714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1550" name="Google Shape;1550;p82"/>
          <p:cNvSpPr/>
          <p:nvPr/>
        </p:nvSpPr>
        <p:spPr>
          <a:xfrm>
            <a:off x="6521450" y="1635800"/>
            <a:ext cx="495000" cy="4950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dk1"/>
                </a:solidFill>
                <a:latin typeface="Khand"/>
                <a:ea typeface="Khand"/>
                <a:cs typeface="Khand"/>
                <a:sym typeface="Khand"/>
              </a:rPr>
              <a:t>7</a:t>
            </a:r>
            <a:r>
              <a:rPr b="1" lang="en" sz="1500">
                <a:solidFill>
                  <a:schemeClr val="dk1"/>
                </a:solidFill>
                <a:latin typeface="Khand"/>
                <a:ea typeface="Khand"/>
                <a:cs typeface="Khand"/>
                <a:sym typeface="Khand"/>
              </a:rPr>
              <a:t>0%</a:t>
            </a:r>
            <a:endParaRPr b="1" sz="1500">
              <a:solidFill>
                <a:schemeClr val="dk1"/>
              </a:solidFill>
              <a:latin typeface="Khand"/>
              <a:ea typeface="Khand"/>
              <a:cs typeface="Khand"/>
              <a:sym typeface="Khand"/>
            </a:endParaRPr>
          </a:p>
        </p:txBody>
      </p:sp>
      <p:sp>
        <p:nvSpPr>
          <p:cNvPr id="1551" name="Google Shape;1551;p82"/>
          <p:cNvSpPr/>
          <p:nvPr/>
        </p:nvSpPr>
        <p:spPr>
          <a:xfrm>
            <a:off x="7414975" y="1635800"/>
            <a:ext cx="495000" cy="4950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9</a:t>
            </a:r>
            <a:r>
              <a:rPr b="1" lang="en" sz="1500">
                <a:solidFill>
                  <a:schemeClr val="accent6"/>
                </a:solidFill>
                <a:latin typeface="Khand"/>
                <a:ea typeface="Khand"/>
                <a:cs typeface="Khand"/>
                <a:sym typeface="Khand"/>
              </a:rPr>
              <a:t>0%</a:t>
            </a:r>
            <a:endParaRPr b="1" sz="1500">
              <a:solidFill>
                <a:schemeClr val="accent6"/>
              </a:solidFill>
              <a:latin typeface="Khand"/>
              <a:ea typeface="Khand"/>
              <a:cs typeface="Khand"/>
              <a:sym typeface="Khand"/>
            </a:endParaRPr>
          </a:p>
        </p:txBody>
      </p:sp>
      <p:sp>
        <p:nvSpPr>
          <p:cNvPr id="1552" name="Google Shape;1552;p82"/>
          <p:cNvSpPr/>
          <p:nvPr/>
        </p:nvSpPr>
        <p:spPr>
          <a:xfrm>
            <a:off x="4403150" y="2131675"/>
            <a:ext cx="495000" cy="4950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2</a:t>
            </a:r>
            <a:r>
              <a:rPr b="1" lang="en" sz="1500">
                <a:solidFill>
                  <a:schemeClr val="accent6"/>
                </a:solidFill>
                <a:latin typeface="Khand"/>
                <a:ea typeface="Khand"/>
                <a:cs typeface="Khand"/>
                <a:sym typeface="Khand"/>
              </a:rPr>
              <a:t>0%</a:t>
            </a:r>
            <a:endParaRPr b="1" sz="1500">
              <a:solidFill>
                <a:schemeClr val="accent6"/>
              </a:solidFill>
              <a:latin typeface="Khand"/>
              <a:ea typeface="Khand"/>
              <a:cs typeface="Khand"/>
              <a:sym typeface="Khand"/>
            </a:endParaRPr>
          </a:p>
        </p:txBody>
      </p:sp>
      <p:sp>
        <p:nvSpPr>
          <p:cNvPr id="1553" name="Google Shape;1553;p82"/>
          <p:cNvSpPr/>
          <p:nvPr/>
        </p:nvSpPr>
        <p:spPr>
          <a:xfrm>
            <a:off x="5190388" y="2131675"/>
            <a:ext cx="495000" cy="4950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dk1"/>
                </a:solidFill>
                <a:latin typeface="Khand"/>
                <a:ea typeface="Khand"/>
                <a:cs typeface="Khand"/>
                <a:sym typeface="Khand"/>
              </a:rPr>
              <a:t>35</a:t>
            </a:r>
            <a:r>
              <a:rPr b="1" lang="en" sz="1500">
                <a:solidFill>
                  <a:schemeClr val="dk1"/>
                </a:solidFill>
                <a:latin typeface="Khand"/>
                <a:ea typeface="Khand"/>
                <a:cs typeface="Khand"/>
                <a:sym typeface="Khand"/>
              </a:rPr>
              <a:t>%</a:t>
            </a:r>
            <a:endParaRPr b="1" sz="1500">
              <a:solidFill>
                <a:schemeClr val="dk1"/>
              </a:solidFill>
              <a:latin typeface="Khand"/>
              <a:ea typeface="Khand"/>
              <a:cs typeface="Khand"/>
              <a:sym typeface="Khand"/>
            </a:endParaRPr>
          </a:p>
        </p:txBody>
      </p:sp>
      <p:sp>
        <p:nvSpPr>
          <p:cNvPr id="1554" name="Google Shape;1554;p82"/>
          <p:cNvSpPr/>
          <p:nvPr/>
        </p:nvSpPr>
        <p:spPr>
          <a:xfrm>
            <a:off x="6039863" y="2131675"/>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60</a:t>
            </a:r>
            <a:r>
              <a:rPr b="1" lang="en" sz="1500">
                <a:solidFill>
                  <a:schemeClr val="accent6"/>
                </a:solidFill>
                <a:latin typeface="Khand"/>
                <a:ea typeface="Khand"/>
                <a:cs typeface="Khand"/>
                <a:sym typeface="Khand"/>
              </a:rPr>
              <a:t>%</a:t>
            </a:r>
            <a:endParaRPr b="1" sz="1500">
              <a:solidFill>
                <a:schemeClr val="accent6"/>
              </a:solidFill>
              <a:latin typeface="Khand"/>
              <a:ea typeface="Khand"/>
              <a:cs typeface="Khand"/>
              <a:sym typeface="Khand"/>
            </a:endParaRPr>
          </a:p>
        </p:txBody>
      </p:sp>
      <p:sp>
        <p:nvSpPr>
          <p:cNvPr id="1555" name="Google Shape;1555;p82"/>
          <p:cNvSpPr/>
          <p:nvPr/>
        </p:nvSpPr>
        <p:spPr>
          <a:xfrm>
            <a:off x="3867000" y="2627550"/>
            <a:ext cx="495000" cy="4950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dk1"/>
                </a:solidFill>
                <a:latin typeface="Khand"/>
                <a:ea typeface="Khand"/>
                <a:cs typeface="Khand"/>
                <a:sym typeface="Khand"/>
              </a:rPr>
              <a:t>5</a:t>
            </a:r>
            <a:r>
              <a:rPr b="1" lang="en" sz="1500">
                <a:solidFill>
                  <a:schemeClr val="dk1"/>
                </a:solidFill>
                <a:latin typeface="Khand"/>
                <a:ea typeface="Khand"/>
                <a:cs typeface="Khand"/>
                <a:sym typeface="Khand"/>
              </a:rPr>
              <a:t>%</a:t>
            </a:r>
            <a:endParaRPr b="1" sz="1500">
              <a:solidFill>
                <a:schemeClr val="dk1"/>
              </a:solidFill>
              <a:latin typeface="Khand"/>
              <a:ea typeface="Khand"/>
              <a:cs typeface="Khand"/>
              <a:sym typeface="Khand"/>
            </a:endParaRPr>
          </a:p>
        </p:txBody>
      </p:sp>
      <p:sp>
        <p:nvSpPr>
          <p:cNvPr id="1556" name="Google Shape;1556;p82"/>
          <p:cNvSpPr/>
          <p:nvPr/>
        </p:nvSpPr>
        <p:spPr>
          <a:xfrm>
            <a:off x="5627900" y="2627550"/>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47</a:t>
            </a:r>
            <a:r>
              <a:rPr b="1" lang="en" sz="1500">
                <a:solidFill>
                  <a:schemeClr val="accent6"/>
                </a:solidFill>
                <a:latin typeface="Khand"/>
                <a:ea typeface="Khand"/>
                <a:cs typeface="Khand"/>
                <a:sym typeface="Khand"/>
              </a:rPr>
              <a:t>%</a:t>
            </a:r>
            <a:endParaRPr b="1" sz="1500">
              <a:solidFill>
                <a:schemeClr val="accent6"/>
              </a:solidFill>
              <a:latin typeface="Khand"/>
              <a:ea typeface="Khand"/>
              <a:cs typeface="Khand"/>
              <a:sym typeface="Khand"/>
            </a:endParaRPr>
          </a:p>
        </p:txBody>
      </p:sp>
      <p:sp>
        <p:nvSpPr>
          <p:cNvPr id="1557" name="Google Shape;1557;p82"/>
          <p:cNvSpPr/>
          <p:nvPr/>
        </p:nvSpPr>
        <p:spPr>
          <a:xfrm>
            <a:off x="7275850" y="2627550"/>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85</a:t>
            </a:r>
            <a:r>
              <a:rPr b="1" lang="en" sz="1500">
                <a:solidFill>
                  <a:schemeClr val="accent6"/>
                </a:solidFill>
                <a:latin typeface="Khand"/>
                <a:ea typeface="Khand"/>
                <a:cs typeface="Khand"/>
                <a:sym typeface="Khand"/>
              </a:rPr>
              <a:t>%</a:t>
            </a:r>
            <a:endParaRPr b="1" sz="1500">
              <a:solidFill>
                <a:schemeClr val="accent6"/>
              </a:solidFill>
              <a:latin typeface="Khand"/>
              <a:ea typeface="Khand"/>
              <a:cs typeface="Khand"/>
              <a:sym typeface="Khand"/>
            </a:endParaRPr>
          </a:p>
        </p:txBody>
      </p:sp>
      <p:sp>
        <p:nvSpPr>
          <p:cNvPr id="1558" name="Google Shape;1558;p82"/>
          <p:cNvSpPr/>
          <p:nvPr/>
        </p:nvSpPr>
        <p:spPr>
          <a:xfrm>
            <a:off x="7698525" y="3123425"/>
            <a:ext cx="495000" cy="4950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dk1"/>
                </a:solidFill>
                <a:latin typeface="Khand"/>
                <a:ea typeface="Khand"/>
                <a:cs typeface="Khand"/>
                <a:sym typeface="Khand"/>
              </a:rPr>
              <a:t>9</a:t>
            </a:r>
            <a:r>
              <a:rPr b="1" lang="en" sz="1500">
                <a:solidFill>
                  <a:schemeClr val="dk1"/>
                </a:solidFill>
                <a:latin typeface="Khand"/>
                <a:ea typeface="Khand"/>
                <a:cs typeface="Khand"/>
                <a:sym typeface="Khand"/>
              </a:rPr>
              <a:t>5%</a:t>
            </a:r>
            <a:endParaRPr b="1" sz="1500">
              <a:solidFill>
                <a:schemeClr val="dk1"/>
              </a:solidFill>
              <a:latin typeface="Khand"/>
              <a:ea typeface="Khand"/>
              <a:cs typeface="Khand"/>
              <a:sym typeface="Khand"/>
            </a:endParaRPr>
          </a:p>
        </p:txBody>
      </p:sp>
      <p:sp>
        <p:nvSpPr>
          <p:cNvPr id="1559" name="Google Shape;1559;p82"/>
          <p:cNvSpPr/>
          <p:nvPr/>
        </p:nvSpPr>
        <p:spPr>
          <a:xfrm>
            <a:off x="6949475" y="3123425"/>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80</a:t>
            </a:r>
            <a:r>
              <a:rPr b="1" lang="en" sz="1500">
                <a:solidFill>
                  <a:schemeClr val="accent6"/>
                </a:solidFill>
                <a:latin typeface="Khand"/>
                <a:ea typeface="Khand"/>
                <a:cs typeface="Khand"/>
                <a:sym typeface="Khand"/>
              </a:rPr>
              <a:t>%</a:t>
            </a:r>
            <a:endParaRPr b="1" sz="1500">
              <a:solidFill>
                <a:schemeClr val="accent6"/>
              </a:solidFill>
              <a:latin typeface="Khand"/>
              <a:ea typeface="Khand"/>
              <a:cs typeface="Khand"/>
              <a:sym typeface="Khand"/>
            </a:endParaRPr>
          </a:p>
        </p:txBody>
      </p:sp>
      <p:sp>
        <p:nvSpPr>
          <p:cNvPr id="1560" name="Google Shape;1560;p82"/>
          <p:cNvSpPr/>
          <p:nvPr/>
        </p:nvSpPr>
        <p:spPr>
          <a:xfrm>
            <a:off x="6153250" y="3123425"/>
            <a:ext cx="495000" cy="4950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65</a:t>
            </a:r>
            <a:r>
              <a:rPr b="1" lang="en" sz="1500">
                <a:solidFill>
                  <a:schemeClr val="accent6"/>
                </a:solidFill>
                <a:latin typeface="Khand"/>
                <a:ea typeface="Khand"/>
                <a:cs typeface="Khand"/>
                <a:sym typeface="Khand"/>
              </a:rPr>
              <a:t>%</a:t>
            </a:r>
            <a:endParaRPr b="1" sz="1500">
              <a:solidFill>
                <a:schemeClr val="accent6"/>
              </a:solidFill>
              <a:latin typeface="Khand"/>
              <a:ea typeface="Khand"/>
              <a:cs typeface="Khand"/>
              <a:sym typeface="Khand"/>
            </a:endParaRPr>
          </a:p>
        </p:txBody>
      </p:sp>
      <p:sp>
        <p:nvSpPr>
          <p:cNvPr id="1561" name="Google Shape;1561;p82"/>
          <p:cNvSpPr/>
          <p:nvPr/>
        </p:nvSpPr>
        <p:spPr>
          <a:xfrm>
            <a:off x="4611500" y="3619300"/>
            <a:ext cx="495000" cy="4950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25%</a:t>
            </a:r>
            <a:endParaRPr b="1" sz="1500">
              <a:solidFill>
                <a:schemeClr val="accent6"/>
              </a:solidFill>
              <a:latin typeface="Khand"/>
              <a:ea typeface="Khand"/>
              <a:cs typeface="Khand"/>
              <a:sym typeface="Khand"/>
            </a:endParaRPr>
          </a:p>
        </p:txBody>
      </p:sp>
      <p:sp>
        <p:nvSpPr>
          <p:cNvPr id="1562" name="Google Shape;1562;p82"/>
          <p:cNvSpPr/>
          <p:nvPr/>
        </p:nvSpPr>
        <p:spPr>
          <a:xfrm>
            <a:off x="5596000" y="3619300"/>
            <a:ext cx="495000" cy="4950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dk1"/>
                </a:solidFill>
                <a:latin typeface="Khand"/>
                <a:ea typeface="Khand"/>
                <a:cs typeface="Khand"/>
                <a:sym typeface="Khand"/>
              </a:rPr>
              <a:t>4</a:t>
            </a:r>
            <a:r>
              <a:rPr b="1" lang="en" sz="1500">
                <a:solidFill>
                  <a:schemeClr val="dk1"/>
                </a:solidFill>
                <a:latin typeface="Khand"/>
                <a:ea typeface="Khand"/>
                <a:cs typeface="Khand"/>
                <a:sym typeface="Khand"/>
              </a:rPr>
              <a:t>5%</a:t>
            </a:r>
            <a:endParaRPr b="1" sz="1500">
              <a:solidFill>
                <a:schemeClr val="dk1"/>
              </a:solidFill>
              <a:latin typeface="Khand"/>
              <a:ea typeface="Khand"/>
              <a:cs typeface="Khand"/>
              <a:sym typeface="Khand"/>
            </a:endParaRPr>
          </a:p>
        </p:txBody>
      </p:sp>
      <p:sp>
        <p:nvSpPr>
          <p:cNvPr id="1563" name="Google Shape;1563;p82"/>
          <p:cNvSpPr/>
          <p:nvPr/>
        </p:nvSpPr>
        <p:spPr>
          <a:xfrm>
            <a:off x="6521450" y="3619300"/>
            <a:ext cx="495000" cy="4950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6"/>
                </a:solidFill>
                <a:latin typeface="Khand"/>
                <a:ea typeface="Khand"/>
                <a:cs typeface="Khand"/>
                <a:sym typeface="Khand"/>
              </a:rPr>
              <a:t>7</a:t>
            </a:r>
            <a:r>
              <a:rPr b="1" lang="en" sz="1500">
                <a:solidFill>
                  <a:schemeClr val="accent6"/>
                </a:solidFill>
                <a:latin typeface="Khand"/>
                <a:ea typeface="Khand"/>
                <a:cs typeface="Khand"/>
                <a:sym typeface="Khand"/>
              </a:rPr>
              <a:t>5%</a:t>
            </a:r>
            <a:endParaRPr b="1" sz="1500">
              <a:solidFill>
                <a:schemeClr val="accent6"/>
              </a:solidFill>
              <a:latin typeface="Khand"/>
              <a:ea typeface="Khand"/>
              <a:cs typeface="Khand"/>
              <a:sym typeface="Kha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8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10 QUESTIONS OF BUSINESS </a:t>
            </a:r>
            <a:r>
              <a:rPr b="1" lang="en"/>
              <a:t>PLANS</a:t>
            </a:r>
            <a:endParaRPr b="1"/>
          </a:p>
        </p:txBody>
      </p:sp>
      <p:graphicFrame>
        <p:nvGraphicFramePr>
          <p:cNvPr id="1569" name="Google Shape;1569;p83"/>
          <p:cNvGraphicFramePr/>
          <p:nvPr/>
        </p:nvGraphicFramePr>
        <p:xfrm>
          <a:off x="720000" y="1343725"/>
          <a:ext cx="3000000" cy="3000000"/>
        </p:xfrm>
        <a:graphic>
          <a:graphicData uri="http://schemas.openxmlformats.org/drawingml/2006/table">
            <a:tbl>
              <a:tblPr>
                <a:noFill/>
                <a:tableStyleId>{3AAEE5C2-6E79-455B-9DC8-27C2E2BD57C5}</a:tableStyleId>
              </a:tblPr>
              <a:tblGrid>
                <a:gridCol w="500575"/>
                <a:gridCol w="3175375"/>
              </a:tblGrid>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1</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is your</a:t>
                      </a:r>
                      <a:r>
                        <a:rPr b="1" lang="en">
                          <a:solidFill>
                            <a:schemeClr val="dk1"/>
                          </a:solidFill>
                          <a:latin typeface="Red Hat Text"/>
                          <a:ea typeface="Red Hat Text"/>
                          <a:cs typeface="Red Hat Text"/>
                          <a:sym typeface="Red Hat Text"/>
                        </a:rPr>
                        <a:t> situation?</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2</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is your</a:t>
                      </a:r>
                      <a:r>
                        <a:rPr b="1" lang="en">
                          <a:solidFill>
                            <a:schemeClr val="dk1"/>
                          </a:solidFill>
                          <a:latin typeface="Red Hat Text"/>
                          <a:ea typeface="Red Hat Text"/>
                          <a:cs typeface="Red Hat Text"/>
                          <a:sym typeface="Red Hat Text"/>
                        </a:rPr>
                        <a:t> vision?</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3</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How to reach your</a:t>
                      </a:r>
                      <a:r>
                        <a:rPr b="1" lang="en">
                          <a:solidFill>
                            <a:schemeClr val="dk1"/>
                          </a:solidFill>
                          <a:latin typeface="Red Hat Text"/>
                          <a:ea typeface="Red Hat Text"/>
                          <a:cs typeface="Red Hat Text"/>
                          <a:sym typeface="Red Hat Text"/>
                        </a:rPr>
                        <a:t> vision?</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4</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do you </a:t>
                      </a:r>
                      <a:r>
                        <a:rPr b="1" lang="en">
                          <a:solidFill>
                            <a:schemeClr val="dk1"/>
                          </a:solidFill>
                          <a:latin typeface="Red Hat Text"/>
                          <a:ea typeface="Red Hat Text"/>
                          <a:cs typeface="Red Hat Text"/>
                          <a:sym typeface="Red Hat Text"/>
                        </a:rPr>
                        <a:t>offer?</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5</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How big is the</a:t>
                      </a:r>
                      <a:r>
                        <a:rPr b="1" lang="en">
                          <a:solidFill>
                            <a:schemeClr val="dk1"/>
                          </a:solidFill>
                          <a:latin typeface="Red Hat Text"/>
                          <a:ea typeface="Red Hat Text"/>
                          <a:cs typeface="Red Hat Text"/>
                          <a:sym typeface="Red Hat Text"/>
                        </a:rPr>
                        <a:t> market?</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570" name="Google Shape;1570;p83"/>
          <p:cNvGraphicFramePr/>
          <p:nvPr/>
        </p:nvGraphicFramePr>
        <p:xfrm>
          <a:off x="4748050" y="1343725"/>
          <a:ext cx="3000000" cy="3000000"/>
        </p:xfrm>
        <a:graphic>
          <a:graphicData uri="http://schemas.openxmlformats.org/drawingml/2006/table">
            <a:tbl>
              <a:tblPr>
                <a:noFill/>
                <a:tableStyleId>{3AAEE5C2-6E79-455B-9DC8-27C2E2BD57C5}</a:tableStyleId>
              </a:tblPr>
              <a:tblGrid>
                <a:gridCol w="500575"/>
                <a:gridCol w="3175375"/>
              </a:tblGrid>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6</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Who are the</a:t>
                      </a:r>
                      <a:r>
                        <a:rPr b="1" lang="en">
                          <a:solidFill>
                            <a:schemeClr val="dk1"/>
                          </a:solidFill>
                          <a:latin typeface="Red Hat Text"/>
                          <a:ea typeface="Red Hat Text"/>
                          <a:cs typeface="Red Hat Text"/>
                          <a:sym typeface="Red Hat Text"/>
                        </a:rPr>
                        <a:t> key players?</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7</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How to make a</a:t>
                      </a:r>
                      <a:r>
                        <a:rPr b="1" lang="en">
                          <a:solidFill>
                            <a:schemeClr val="dk1"/>
                          </a:solidFill>
                          <a:latin typeface="Red Hat Text"/>
                          <a:ea typeface="Red Hat Text"/>
                          <a:cs typeface="Red Hat Text"/>
                          <a:sym typeface="Red Hat Text"/>
                        </a:rPr>
                        <a:t> difference?</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8</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is your </a:t>
                      </a:r>
                      <a:r>
                        <a:rPr b="1" lang="en">
                          <a:solidFill>
                            <a:schemeClr val="dk1"/>
                          </a:solidFill>
                          <a:latin typeface="Red Hat Text"/>
                          <a:ea typeface="Red Hat Text"/>
                          <a:cs typeface="Red Hat Text"/>
                          <a:sym typeface="Red Hat Text"/>
                        </a:rPr>
                        <a:t>marketing plan?</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9</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are your </a:t>
                      </a:r>
                      <a:r>
                        <a:rPr b="1" lang="en">
                          <a:solidFill>
                            <a:schemeClr val="dk1"/>
                          </a:solidFill>
                          <a:latin typeface="Red Hat Text"/>
                          <a:ea typeface="Red Hat Text"/>
                          <a:cs typeface="Red Hat Text"/>
                          <a:sym typeface="Red Hat Text"/>
                        </a:rPr>
                        <a:t>economics?</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1950">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10</a:t>
                      </a:r>
                      <a:endParaRPr b="1" sz="2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What do you need to</a:t>
                      </a:r>
                      <a:r>
                        <a:rPr b="1" lang="en">
                          <a:solidFill>
                            <a:schemeClr val="dk1"/>
                          </a:solidFill>
                          <a:latin typeface="Red Hat Text"/>
                          <a:ea typeface="Red Hat Text"/>
                          <a:cs typeface="Red Hat Text"/>
                          <a:sym typeface="Red Hat Text"/>
                        </a:rPr>
                        <a:t> start?</a:t>
                      </a:r>
                      <a:endParaRPr b="1">
                        <a:solidFill>
                          <a:schemeClr val="dk1"/>
                        </a:solidFill>
                        <a:latin typeface="Red Hat Text"/>
                        <a:ea typeface="Red Hat Text"/>
                        <a:cs typeface="Red Hat Text"/>
                        <a:sym typeface="Red Hat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84"/>
          <p:cNvSpPr txBox="1"/>
          <p:nvPr>
            <p:ph idx="1" type="subTitle"/>
          </p:nvPr>
        </p:nvSpPr>
        <p:spPr>
          <a:xfrm>
            <a:off x="4136475" y="2508138"/>
            <a:ext cx="3852000" cy="7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sp>
        <p:nvSpPr>
          <p:cNvPr id="1576" name="Google Shape;1576;p84"/>
          <p:cNvSpPr txBox="1"/>
          <p:nvPr>
            <p:ph type="title"/>
          </p:nvPr>
        </p:nvSpPr>
        <p:spPr>
          <a:xfrm>
            <a:off x="4136475" y="1990363"/>
            <a:ext cx="3852000" cy="6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SOFTWARE &amp; </a:t>
            </a:r>
            <a:r>
              <a:rPr b="1" lang="en"/>
              <a:t>APP</a:t>
            </a:r>
            <a:endParaRPr b="1"/>
          </a:p>
        </p:txBody>
      </p:sp>
      <p:grpSp>
        <p:nvGrpSpPr>
          <p:cNvPr id="1577" name="Google Shape;1577;p84"/>
          <p:cNvGrpSpPr/>
          <p:nvPr/>
        </p:nvGrpSpPr>
        <p:grpSpPr>
          <a:xfrm>
            <a:off x="1155527" y="802738"/>
            <a:ext cx="2567616" cy="3538028"/>
            <a:chOff x="2715450" y="2360600"/>
            <a:chExt cx="1452600" cy="2001600"/>
          </a:xfrm>
        </p:grpSpPr>
        <p:sp>
          <p:nvSpPr>
            <p:cNvPr id="1578" name="Google Shape;1578;p84"/>
            <p:cNvSpPr/>
            <p:nvPr/>
          </p:nvSpPr>
          <p:spPr>
            <a:xfrm>
              <a:off x="2715450" y="2360600"/>
              <a:ext cx="1452600" cy="2001600"/>
            </a:xfrm>
            <a:prstGeom prst="roundRect">
              <a:avLst>
                <a:gd fmla="val 898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4"/>
            <p:cNvSpPr/>
            <p:nvPr/>
          </p:nvSpPr>
          <p:spPr>
            <a:xfrm>
              <a:off x="3379695" y="2432423"/>
              <a:ext cx="124200" cy="414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4"/>
            <p:cNvSpPr/>
            <p:nvPr/>
          </p:nvSpPr>
          <p:spPr>
            <a:xfrm>
              <a:off x="3379679" y="4176956"/>
              <a:ext cx="124200" cy="12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1" name="Google Shape;1581;p84"/>
          <p:cNvPicPr preferRelativeResize="0"/>
          <p:nvPr/>
        </p:nvPicPr>
        <p:blipFill rotWithShape="1">
          <a:blip r:embed="rId3">
            <a:alphaModFix/>
          </a:blip>
          <a:srcRect b="0" l="46671" r="12706" t="0"/>
          <a:stretch/>
        </p:blipFill>
        <p:spPr>
          <a:xfrm>
            <a:off x="1436652" y="1126292"/>
            <a:ext cx="2004900" cy="2776200"/>
          </a:xfrm>
          <a:prstGeom prst="roundRect">
            <a:avLst>
              <a:gd fmla="val 7538" name="adj"/>
            </a:avLst>
          </a:prstGeom>
          <a:noFill/>
          <a:ln cap="flat" cmpd="sng" w="9525">
            <a:solidFill>
              <a:schemeClr val="dk1"/>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8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b="1" lang="en"/>
              <a:t>TEAM</a:t>
            </a:r>
            <a:endParaRPr b="1"/>
          </a:p>
        </p:txBody>
      </p:sp>
      <p:sp>
        <p:nvSpPr>
          <p:cNvPr id="1587" name="Google Shape;1587;p85"/>
          <p:cNvSpPr txBox="1"/>
          <p:nvPr/>
        </p:nvSpPr>
        <p:spPr>
          <a:xfrm>
            <a:off x="5200831" y="3672800"/>
            <a:ext cx="2526900" cy="45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ALLISON </a:t>
            </a:r>
            <a:r>
              <a:rPr b="1" lang="en" sz="2200">
                <a:solidFill>
                  <a:schemeClr val="dk1"/>
                </a:solidFill>
                <a:latin typeface="Khand"/>
                <a:ea typeface="Khand"/>
                <a:cs typeface="Khand"/>
                <a:sym typeface="Khand"/>
              </a:rPr>
              <a:t>STANLEY</a:t>
            </a:r>
            <a:endParaRPr b="1" sz="2200">
              <a:solidFill>
                <a:schemeClr val="dk1"/>
              </a:solidFill>
              <a:latin typeface="Khand"/>
              <a:ea typeface="Khand"/>
              <a:cs typeface="Khand"/>
              <a:sym typeface="Khand"/>
            </a:endParaRPr>
          </a:p>
        </p:txBody>
      </p:sp>
      <p:sp>
        <p:nvSpPr>
          <p:cNvPr id="1588" name="Google Shape;1588;p85"/>
          <p:cNvSpPr txBox="1"/>
          <p:nvPr/>
        </p:nvSpPr>
        <p:spPr>
          <a:xfrm>
            <a:off x="5200831" y="3980400"/>
            <a:ext cx="25269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You can speak a bit about this person here</a:t>
            </a:r>
            <a:endParaRPr b="1">
              <a:solidFill>
                <a:schemeClr val="dk1"/>
              </a:solidFill>
              <a:latin typeface="Red Hat Text"/>
              <a:ea typeface="Red Hat Text"/>
              <a:cs typeface="Red Hat Text"/>
              <a:sym typeface="Red Hat Text"/>
            </a:endParaRPr>
          </a:p>
        </p:txBody>
      </p:sp>
      <p:sp>
        <p:nvSpPr>
          <p:cNvPr id="1589" name="Google Shape;1589;p85"/>
          <p:cNvSpPr txBox="1"/>
          <p:nvPr/>
        </p:nvSpPr>
        <p:spPr>
          <a:xfrm>
            <a:off x="1416256" y="3672800"/>
            <a:ext cx="2526900" cy="45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BRYAN </a:t>
            </a:r>
            <a:r>
              <a:rPr b="1" lang="en" sz="2200">
                <a:solidFill>
                  <a:schemeClr val="dk1"/>
                </a:solidFill>
                <a:latin typeface="Khand"/>
                <a:ea typeface="Khand"/>
                <a:cs typeface="Khand"/>
                <a:sym typeface="Khand"/>
              </a:rPr>
              <a:t>HORSEMAN</a:t>
            </a:r>
            <a:endParaRPr b="1" sz="2200">
              <a:solidFill>
                <a:schemeClr val="dk1"/>
              </a:solidFill>
              <a:latin typeface="Khand"/>
              <a:ea typeface="Khand"/>
              <a:cs typeface="Khand"/>
              <a:sym typeface="Khand"/>
            </a:endParaRPr>
          </a:p>
        </p:txBody>
      </p:sp>
      <p:sp>
        <p:nvSpPr>
          <p:cNvPr id="1590" name="Google Shape;1590;p85"/>
          <p:cNvSpPr txBox="1"/>
          <p:nvPr/>
        </p:nvSpPr>
        <p:spPr>
          <a:xfrm>
            <a:off x="1416256" y="3980400"/>
            <a:ext cx="25269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You can speak a bit about this person here</a:t>
            </a:r>
            <a:endParaRPr>
              <a:solidFill>
                <a:schemeClr val="dk1"/>
              </a:solidFill>
              <a:latin typeface="Red Hat Text"/>
              <a:ea typeface="Red Hat Text"/>
              <a:cs typeface="Red Hat Text"/>
              <a:sym typeface="Red Hat Text"/>
            </a:endParaRPr>
          </a:p>
        </p:txBody>
      </p:sp>
      <p:pic>
        <p:nvPicPr>
          <p:cNvPr id="1591" name="Google Shape;1591;p85"/>
          <p:cNvPicPr preferRelativeResize="0"/>
          <p:nvPr/>
        </p:nvPicPr>
        <p:blipFill rotWithShape="1">
          <a:blip r:embed="rId3">
            <a:alphaModFix/>
          </a:blip>
          <a:srcRect b="39" l="0" r="0" t="29"/>
          <a:stretch/>
        </p:blipFill>
        <p:spPr>
          <a:xfrm>
            <a:off x="990256" y="1293400"/>
            <a:ext cx="3378900" cy="2253000"/>
          </a:xfrm>
          <a:prstGeom prst="ellipse">
            <a:avLst/>
          </a:prstGeom>
          <a:noFill/>
          <a:ln cap="flat" cmpd="sng" w="9525">
            <a:solidFill>
              <a:schemeClr val="dk1"/>
            </a:solidFill>
            <a:prstDash val="solid"/>
            <a:round/>
            <a:headEnd len="sm" w="sm" type="none"/>
            <a:tailEnd len="sm" w="sm" type="none"/>
          </a:ln>
        </p:spPr>
      </p:pic>
      <p:pic>
        <p:nvPicPr>
          <p:cNvPr id="1592" name="Google Shape;1592;p85"/>
          <p:cNvPicPr preferRelativeResize="0"/>
          <p:nvPr/>
        </p:nvPicPr>
        <p:blipFill rotWithShape="1">
          <a:blip r:embed="rId4">
            <a:alphaModFix/>
          </a:blip>
          <a:srcRect b="0" l="9" r="9" t="0"/>
          <a:stretch/>
        </p:blipFill>
        <p:spPr>
          <a:xfrm>
            <a:off x="4774831" y="1293400"/>
            <a:ext cx="3378900" cy="225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cxnSp>
        <p:nvCxnSpPr>
          <p:cNvPr id="248" name="Google Shape;248;p41"/>
          <p:cNvCxnSpPr>
            <a:stCxn id="249" idx="4"/>
            <a:endCxn id="250" idx="0"/>
          </p:cNvCxnSpPr>
          <p:nvPr/>
        </p:nvCxnSpPr>
        <p:spPr>
          <a:xfrm flipH="1" rot="-5400000">
            <a:off x="6958950" y="1852725"/>
            <a:ext cx="982800" cy="443100"/>
          </a:xfrm>
          <a:prstGeom prst="curvedConnector3">
            <a:avLst>
              <a:gd fmla="val 49999" name="adj1"/>
            </a:avLst>
          </a:prstGeom>
          <a:noFill/>
          <a:ln cap="flat" cmpd="sng" w="9525">
            <a:solidFill>
              <a:schemeClr val="dk1"/>
            </a:solidFill>
            <a:prstDash val="solid"/>
            <a:round/>
            <a:headEnd len="med" w="med" type="none"/>
            <a:tailEnd len="med" w="med" type="none"/>
          </a:ln>
        </p:spPr>
      </p:cxnSp>
      <p:cxnSp>
        <p:nvCxnSpPr>
          <p:cNvPr id="251" name="Google Shape;251;p41"/>
          <p:cNvCxnSpPr>
            <a:stCxn id="250" idx="4"/>
            <a:endCxn id="252" idx="0"/>
          </p:cNvCxnSpPr>
          <p:nvPr/>
        </p:nvCxnSpPr>
        <p:spPr>
          <a:xfrm rot="5400000">
            <a:off x="6895500" y="3219965"/>
            <a:ext cx="1109700" cy="443100"/>
          </a:xfrm>
          <a:prstGeom prst="curvedConnector3">
            <a:avLst>
              <a:gd fmla="val 49995" name="adj1"/>
            </a:avLst>
          </a:prstGeom>
          <a:noFill/>
          <a:ln cap="flat" cmpd="sng" w="9525">
            <a:solidFill>
              <a:schemeClr val="dk1"/>
            </a:solidFill>
            <a:prstDash val="solid"/>
            <a:round/>
            <a:headEnd len="med" w="med" type="none"/>
            <a:tailEnd len="med" w="med" type="none"/>
          </a:ln>
        </p:spPr>
      </p:cxnSp>
      <p:cxnSp>
        <p:nvCxnSpPr>
          <p:cNvPr id="253" name="Google Shape;253;p41"/>
          <p:cNvCxnSpPr>
            <a:stCxn id="254" idx="4"/>
            <a:endCxn id="255" idx="0"/>
          </p:cNvCxnSpPr>
          <p:nvPr/>
        </p:nvCxnSpPr>
        <p:spPr>
          <a:xfrm flipH="1" rot="-5400000">
            <a:off x="1138800" y="3219965"/>
            <a:ext cx="1109700" cy="443100"/>
          </a:xfrm>
          <a:prstGeom prst="curvedConnector3">
            <a:avLst>
              <a:gd fmla="val 49995" name="adj1"/>
            </a:avLst>
          </a:prstGeom>
          <a:noFill/>
          <a:ln cap="flat" cmpd="sng" w="9525">
            <a:solidFill>
              <a:schemeClr val="dk1"/>
            </a:solidFill>
            <a:prstDash val="solid"/>
            <a:round/>
            <a:headEnd len="med" w="med" type="none"/>
            <a:tailEnd len="med" w="med" type="none"/>
          </a:ln>
        </p:spPr>
      </p:cxnSp>
      <p:cxnSp>
        <p:nvCxnSpPr>
          <p:cNvPr id="256" name="Google Shape;256;p41"/>
          <p:cNvCxnSpPr>
            <a:stCxn id="257" idx="4"/>
            <a:endCxn id="254" idx="0"/>
          </p:cNvCxnSpPr>
          <p:nvPr/>
        </p:nvCxnSpPr>
        <p:spPr>
          <a:xfrm rot="5400000">
            <a:off x="1202350" y="1852725"/>
            <a:ext cx="982800" cy="443100"/>
          </a:xfrm>
          <a:prstGeom prst="curvedConnector3">
            <a:avLst>
              <a:gd fmla="val 49999" name="adj1"/>
            </a:avLst>
          </a:prstGeom>
          <a:noFill/>
          <a:ln cap="flat" cmpd="sng" w="9525">
            <a:solidFill>
              <a:schemeClr val="dk1"/>
            </a:solidFill>
            <a:prstDash val="solid"/>
            <a:round/>
            <a:headEnd len="med" w="med" type="none"/>
            <a:tailEnd len="med" w="med" type="none"/>
          </a:ln>
        </p:spPr>
      </p:cxnSp>
      <p:sp>
        <p:nvSpPr>
          <p:cNvPr id="258" name="Google Shape;258;p41"/>
          <p:cNvSpPr/>
          <p:nvPr/>
        </p:nvSpPr>
        <p:spPr>
          <a:xfrm>
            <a:off x="3023811" y="1028273"/>
            <a:ext cx="30963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41"/>
          <p:cNvSpPr txBox="1"/>
          <p:nvPr>
            <p:ph idx="2" type="title"/>
          </p:nvPr>
        </p:nvSpPr>
        <p:spPr>
          <a:xfrm>
            <a:off x="2360400" y="2259682"/>
            <a:ext cx="4423200" cy="198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&amp; </a:t>
            </a:r>
            <a:r>
              <a:rPr b="1" lang="en"/>
              <a:t>STRATEGY</a:t>
            </a:r>
            <a:endParaRPr b="1"/>
          </a:p>
        </p:txBody>
      </p:sp>
      <p:sp>
        <p:nvSpPr>
          <p:cNvPr id="260" name="Google Shape;260;p41"/>
          <p:cNvSpPr txBox="1"/>
          <p:nvPr>
            <p:ph type="title"/>
          </p:nvPr>
        </p:nvSpPr>
        <p:spPr>
          <a:xfrm>
            <a:off x="3793550" y="975625"/>
            <a:ext cx="1557000" cy="12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1" name="Google Shape;261;p41"/>
          <p:cNvSpPr txBox="1"/>
          <p:nvPr>
            <p:ph idx="1" type="subTitle"/>
          </p:nvPr>
        </p:nvSpPr>
        <p:spPr>
          <a:xfrm rot="233">
            <a:off x="2360486" y="4145250"/>
            <a:ext cx="44232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49" name="Google Shape;249;p41"/>
          <p:cNvSpPr/>
          <p:nvPr/>
        </p:nvSpPr>
        <p:spPr>
          <a:xfrm>
            <a:off x="6948000" y="102127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1634500" y="102127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1634500" y="39962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6948000" y="39962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41"/>
          <p:cNvGrpSpPr/>
          <p:nvPr/>
        </p:nvGrpSpPr>
        <p:grpSpPr>
          <a:xfrm>
            <a:off x="7074789" y="1147953"/>
            <a:ext cx="307963" cy="308089"/>
            <a:chOff x="7686025" y="2133280"/>
            <a:chExt cx="454625" cy="454812"/>
          </a:xfrm>
        </p:grpSpPr>
        <p:sp>
          <p:nvSpPr>
            <p:cNvPr id="263" name="Google Shape;263;p41"/>
            <p:cNvSpPr/>
            <p:nvPr/>
          </p:nvSpPr>
          <p:spPr>
            <a:xfrm>
              <a:off x="7686025" y="2191988"/>
              <a:ext cx="454625" cy="31646"/>
            </a:xfrm>
            <a:custGeom>
              <a:rect b="b" l="l" r="r" t="t"/>
              <a:pathLst>
                <a:path extrusionOk="0" h="1167" w="16765">
                  <a:moveTo>
                    <a:pt x="288" y="1"/>
                  </a:moveTo>
                  <a:cubicBezTo>
                    <a:pt x="131" y="1"/>
                    <a:pt x="0" y="129"/>
                    <a:pt x="0" y="289"/>
                  </a:cubicBezTo>
                  <a:lnTo>
                    <a:pt x="0" y="878"/>
                  </a:lnTo>
                  <a:cubicBezTo>
                    <a:pt x="3" y="1038"/>
                    <a:pt x="131" y="1167"/>
                    <a:pt x="288" y="1167"/>
                  </a:cubicBezTo>
                  <a:lnTo>
                    <a:pt x="16476" y="1167"/>
                  </a:lnTo>
                  <a:cubicBezTo>
                    <a:pt x="16634" y="1167"/>
                    <a:pt x="16764" y="1038"/>
                    <a:pt x="16764" y="878"/>
                  </a:cubicBezTo>
                  <a:lnTo>
                    <a:pt x="16764" y="289"/>
                  </a:lnTo>
                  <a:cubicBezTo>
                    <a:pt x="16764" y="132"/>
                    <a:pt x="16636" y="1"/>
                    <a:pt x="16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7718701" y="2250236"/>
              <a:ext cx="389272" cy="199910"/>
            </a:xfrm>
            <a:custGeom>
              <a:rect b="b" l="l" r="r" t="t"/>
              <a:pathLst>
                <a:path extrusionOk="0" h="7372" w="14355">
                  <a:moveTo>
                    <a:pt x="4086" y="4700"/>
                  </a:moveTo>
                  <a:cubicBezTo>
                    <a:pt x="4739" y="4726"/>
                    <a:pt x="4739" y="5656"/>
                    <a:pt x="4086" y="5682"/>
                  </a:cubicBezTo>
                  <a:lnTo>
                    <a:pt x="2090" y="5682"/>
                  </a:lnTo>
                  <a:cubicBezTo>
                    <a:pt x="1438" y="5656"/>
                    <a:pt x="1438" y="4726"/>
                    <a:pt x="2090" y="4700"/>
                  </a:cubicBezTo>
                  <a:close/>
                  <a:moveTo>
                    <a:pt x="11899" y="1204"/>
                  </a:moveTo>
                  <a:cubicBezTo>
                    <a:pt x="12138" y="1204"/>
                    <a:pt x="12377" y="1367"/>
                    <a:pt x="12390" y="1693"/>
                  </a:cubicBezTo>
                  <a:lnTo>
                    <a:pt x="12390" y="5190"/>
                  </a:lnTo>
                  <a:cubicBezTo>
                    <a:pt x="12390" y="5462"/>
                    <a:pt x="12170" y="5682"/>
                    <a:pt x="11900" y="5682"/>
                  </a:cubicBezTo>
                  <a:lnTo>
                    <a:pt x="6310" y="5682"/>
                  </a:lnTo>
                  <a:cubicBezTo>
                    <a:pt x="6038" y="5682"/>
                    <a:pt x="5818" y="5462"/>
                    <a:pt x="5818" y="5190"/>
                  </a:cubicBezTo>
                  <a:lnTo>
                    <a:pt x="5818" y="1693"/>
                  </a:lnTo>
                  <a:cubicBezTo>
                    <a:pt x="5831" y="1367"/>
                    <a:pt x="6070" y="1204"/>
                    <a:pt x="6309" y="1204"/>
                  </a:cubicBezTo>
                  <a:cubicBezTo>
                    <a:pt x="6548" y="1204"/>
                    <a:pt x="6787" y="1367"/>
                    <a:pt x="6800" y="1693"/>
                  </a:cubicBezTo>
                  <a:lnTo>
                    <a:pt x="6800" y="4700"/>
                  </a:lnTo>
                  <a:lnTo>
                    <a:pt x="7683" y="4700"/>
                  </a:lnTo>
                  <a:lnTo>
                    <a:pt x="7683" y="3705"/>
                  </a:lnTo>
                  <a:cubicBezTo>
                    <a:pt x="7696" y="3379"/>
                    <a:pt x="7935" y="3216"/>
                    <a:pt x="8174" y="3216"/>
                  </a:cubicBezTo>
                  <a:cubicBezTo>
                    <a:pt x="8413" y="3216"/>
                    <a:pt x="8652" y="3379"/>
                    <a:pt x="8665" y="3705"/>
                  </a:cubicBezTo>
                  <a:lnTo>
                    <a:pt x="8665" y="4700"/>
                  </a:lnTo>
                  <a:lnTo>
                    <a:pt x="9545" y="4700"/>
                  </a:lnTo>
                  <a:lnTo>
                    <a:pt x="9545" y="2709"/>
                  </a:lnTo>
                  <a:cubicBezTo>
                    <a:pt x="9558" y="2383"/>
                    <a:pt x="9797" y="2220"/>
                    <a:pt x="10036" y="2220"/>
                  </a:cubicBezTo>
                  <a:cubicBezTo>
                    <a:pt x="10275" y="2220"/>
                    <a:pt x="10514" y="2383"/>
                    <a:pt x="10528" y="2709"/>
                  </a:cubicBezTo>
                  <a:lnTo>
                    <a:pt x="10528" y="4700"/>
                  </a:lnTo>
                  <a:lnTo>
                    <a:pt x="11408" y="4700"/>
                  </a:lnTo>
                  <a:lnTo>
                    <a:pt x="11408" y="1693"/>
                  </a:lnTo>
                  <a:cubicBezTo>
                    <a:pt x="11421" y="1367"/>
                    <a:pt x="11660" y="1204"/>
                    <a:pt x="11899" y="1204"/>
                  </a:cubicBezTo>
                  <a:close/>
                  <a:moveTo>
                    <a:pt x="0" y="1"/>
                  </a:moveTo>
                  <a:lnTo>
                    <a:pt x="0" y="7071"/>
                  </a:lnTo>
                  <a:cubicBezTo>
                    <a:pt x="0" y="7238"/>
                    <a:pt x="134" y="7372"/>
                    <a:pt x="299" y="7372"/>
                  </a:cubicBezTo>
                  <a:lnTo>
                    <a:pt x="14053" y="7372"/>
                  </a:lnTo>
                  <a:cubicBezTo>
                    <a:pt x="14218" y="7372"/>
                    <a:pt x="14355" y="7238"/>
                    <a:pt x="14355" y="7071"/>
                  </a:cubicBezTo>
                  <a:lnTo>
                    <a:pt x="14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7751947" y="2133280"/>
              <a:ext cx="26657" cy="32188"/>
            </a:xfrm>
            <a:custGeom>
              <a:rect b="b" l="l" r="r" t="t"/>
              <a:pathLst>
                <a:path extrusionOk="0" h="1187" w="983">
                  <a:moveTo>
                    <a:pt x="491" y="0"/>
                  </a:moveTo>
                  <a:cubicBezTo>
                    <a:pt x="252" y="0"/>
                    <a:pt x="13" y="163"/>
                    <a:pt x="0" y="490"/>
                  </a:cubicBezTo>
                  <a:lnTo>
                    <a:pt x="0" y="1186"/>
                  </a:lnTo>
                  <a:lnTo>
                    <a:pt x="982" y="1186"/>
                  </a:lnTo>
                  <a:lnTo>
                    <a:pt x="982" y="490"/>
                  </a:lnTo>
                  <a:cubicBezTo>
                    <a:pt x="969" y="163"/>
                    <a:pt x="730"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757343" y="2476774"/>
              <a:ext cx="311987" cy="111317"/>
            </a:xfrm>
            <a:custGeom>
              <a:rect b="b" l="l" r="r" t="t"/>
              <a:pathLst>
                <a:path extrusionOk="0" h="4105" w="11505">
                  <a:moveTo>
                    <a:pt x="1797" y="0"/>
                  </a:moveTo>
                  <a:lnTo>
                    <a:pt x="1656" y="1100"/>
                  </a:lnTo>
                  <a:lnTo>
                    <a:pt x="652" y="1100"/>
                  </a:lnTo>
                  <a:cubicBezTo>
                    <a:pt x="0" y="1127"/>
                    <a:pt x="0" y="2056"/>
                    <a:pt x="652" y="2083"/>
                  </a:cubicBezTo>
                  <a:lnTo>
                    <a:pt x="1530" y="2083"/>
                  </a:lnTo>
                  <a:lnTo>
                    <a:pt x="1339" y="3549"/>
                  </a:lnTo>
                  <a:cubicBezTo>
                    <a:pt x="1302" y="3817"/>
                    <a:pt x="1493" y="4063"/>
                    <a:pt x="1766" y="4100"/>
                  </a:cubicBezTo>
                  <a:cubicBezTo>
                    <a:pt x="1787" y="4103"/>
                    <a:pt x="1809" y="4104"/>
                    <a:pt x="1831" y="4104"/>
                  </a:cubicBezTo>
                  <a:cubicBezTo>
                    <a:pt x="2070" y="4104"/>
                    <a:pt x="2284" y="3922"/>
                    <a:pt x="2316" y="3673"/>
                  </a:cubicBezTo>
                  <a:lnTo>
                    <a:pt x="2520" y="2083"/>
                  </a:lnTo>
                  <a:lnTo>
                    <a:pt x="8982" y="2083"/>
                  </a:lnTo>
                  <a:lnTo>
                    <a:pt x="9184" y="3673"/>
                  </a:lnTo>
                  <a:cubicBezTo>
                    <a:pt x="9215" y="3922"/>
                    <a:pt x="9429" y="4104"/>
                    <a:pt x="9669" y="4104"/>
                  </a:cubicBezTo>
                  <a:cubicBezTo>
                    <a:pt x="9690" y="4104"/>
                    <a:pt x="9712" y="4103"/>
                    <a:pt x="9734" y="4100"/>
                  </a:cubicBezTo>
                  <a:cubicBezTo>
                    <a:pt x="10004" y="4063"/>
                    <a:pt x="10192" y="3817"/>
                    <a:pt x="10161" y="3549"/>
                  </a:cubicBezTo>
                  <a:lnTo>
                    <a:pt x="9972" y="2083"/>
                  </a:lnTo>
                  <a:lnTo>
                    <a:pt x="10860" y="2083"/>
                  </a:lnTo>
                  <a:cubicBezTo>
                    <a:pt x="11505" y="2056"/>
                    <a:pt x="11505" y="1127"/>
                    <a:pt x="10855" y="1100"/>
                  </a:cubicBezTo>
                  <a:lnTo>
                    <a:pt x="9841" y="1100"/>
                  </a:lnTo>
                  <a:lnTo>
                    <a:pt x="9702" y="0"/>
                  </a:lnTo>
                  <a:lnTo>
                    <a:pt x="8712" y="0"/>
                  </a:lnTo>
                  <a:lnTo>
                    <a:pt x="8854" y="1100"/>
                  </a:lnTo>
                  <a:lnTo>
                    <a:pt x="2646" y="1100"/>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048121" y="2133280"/>
              <a:ext cx="26684" cy="32188"/>
            </a:xfrm>
            <a:custGeom>
              <a:rect b="b" l="l" r="r" t="t"/>
              <a:pathLst>
                <a:path extrusionOk="0" h="1187" w="984">
                  <a:moveTo>
                    <a:pt x="492" y="0"/>
                  </a:moveTo>
                  <a:cubicBezTo>
                    <a:pt x="253" y="0"/>
                    <a:pt x="14" y="163"/>
                    <a:pt x="1" y="490"/>
                  </a:cubicBezTo>
                  <a:lnTo>
                    <a:pt x="1" y="1186"/>
                  </a:lnTo>
                  <a:lnTo>
                    <a:pt x="983" y="1186"/>
                  </a:lnTo>
                  <a:lnTo>
                    <a:pt x="983" y="490"/>
                  </a:lnTo>
                  <a:cubicBezTo>
                    <a:pt x="970" y="163"/>
                    <a:pt x="731"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41"/>
          <p:cNvGrpSpPr/>
          <p:nvPr/>
        </p:nvGrpSpPr>
        <p:grpSpPr>
          <a:xfrm>
            <a:off x="1761322" y="4123056"/>
            <a:ext cx="307963" cy="307870"/>
            <a:chOff x="4716116" y="2133469"/>
            <a:chExt cx="454625" cy="454488"/>
          </a:xfrm>
        </p:grpSpPr>
        <p:sp>
          <p:nvSpPr>
            <p:cNvPr id="269" name="Google Shape;269;p41"/>
            <p:cNvSpPr/>
            <p:nvPr/>
          </p:nvSpPr>
          <p:spPr>
            <a:xfrm>
              <a:off x="4803054" y="2394853"/>
              <a:ext cx="65245" cy="32568"/>
            </a:xfrm>
            <a:custGeom>
              <a:rect b="b" l="l" r="r" t="t"/>
              <a:pathLst>
                <a:path extrusionOk="0" h="1201" w="2406">
                  <a:moveTo>
                    <a:pt x="1" y="1"/>
                  </a:moveTo>
                  <a:lnTo>
                    <a:pt x="1" y="1201"/>
                  </a:lnTo>
                  <a:lnTo>
                    <a:pt x="2405" y="1201"/>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4803054" y="2334137"/>
              <a:ext cx="65245" cy="32568"/>
            </a:xfrm>
            <a:custGeom>
              <a:rect b="b" l="l" r="r" t="t"/>
              <a:pathLst>
                <a:path extrusionOk="0" h="1201" w="2406">
                  <a:moveTo>
                    <a:pt x="1" y="0"/>
                  </a:moveTo>
                  <a:lnTo>
                    <a:pt x="1" y="1200"/>
                  </a:lnTo>
                  <a:lnTo>
                    <a:pt x="2405" y="1200"/>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4803054" y="2455595"/>
              <a:ext cx="65245" cy="32568"/>
            </a:xfrm>
            <a:custGeom>
              <a:rect b="b" l="l" r="r" t="t"/>
              <a:pathLst>
                <a:path extrusionOk="0" h="1201" w="2406">
                  <a:moveTo>
                    <a:pt x="1" y="1"/>
                  </a:moveTo>
                  <a:lnTo>
                    <a:pt x="1" y="1200"/>
                  </a:lnTo>
                  <a:lnTo>
                    <a:pt x="2405" y="1200"/>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4965432" y="2304986"/>
              <a:ext cx="25735" cy="19579"/>
            </a:xfrm>
            <a:custGeom>
              <a:rect b="b" l="l" r="r" t="t"/>
              <a:pathLst>
                <a:path extrusionOk="0" h="722" w="949">
                  <a:moveTo>
                    <a:pt x="466" y="0"/>
                  </a:moveTo>
                  <a:cubicBezTo>
                    <a:pt x="393" y="0"/>
                    <a:pt x="323" y="22"/>
                    <a:pt x="263" y="64"/>
                  </a:cubicBezTo>
                  <a:cubicBezTo>
                    <a:pt x="1" y="248"/>
                    <a:pt x="103" y="664"/>
                    <a:pt x="412" y="717"/>
                  </a:cubicBezTo>
                  <a:cubicBezTo>
                    <a:pt x="434" y="720"/>
                    <a:pt x="456" y="722"/>
                    <a:pt x="478" y="722"/>
                  </a:cubicBezTo>
                  <a:cubicBezTo>
                    <a:pt x="552" y="722"/>
                    <a:pt x="624" y="701"/>
                    <a:pt x="684" y="656"/>
                  </a:cubicBezTo>
                  <a:cubicBezTo>
                    <a:pt x="949" y="473"/>
                    <a:pt x="849" y="59"/>
                    <a:pt x="535" y="7"/>
                  </a:cubicBezTo>
                  <a:cubicBezTo>
                    <a:pt x="512" y="2"/>
                    <a:pt x="489"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4716197" y="2133469"/>
              <a:ext cx="454544" cy="97352"/>
            </a:xfrm>
            <a:custGeom>
              <a:rect b="b" l="l" r="r" t="t"/>
              <a:pathLst>
                <a:path extrusionOk="0" h="3590" w="16762">
                  <a:moveTo>
                    <a:pt x="2093" y="1559"/>
                  </a:moveTo>
                  <a:cubicBezTo>
                    <a:pt x="2384" y="1559"/>
                    <a:pt x="2617" y="1795"/>
                    <a:pt x="2617" y="2083"/>
                  </a:cubicBezTo>
                  <a:cubicBezTo>
                    <a:pt x="2604" y="2433"/>
                    <a:pt x="2349" y="2608"/>
                    <a:pt x="2092" y="2608"/>
                  </a:cubicBezTo>
                  <a:cubicBezTo>
                    <a:pt x="1836" y="2608"/>
                    <a:pt x="1580" y="2433"/>
                    <a:pt x="1564" y="2083"/>
                  </a:cubicBezTo>
                  <a:cubicBezTo>
                    <a:pt x="1569" y="1795"/>
                    <a:pt x="1805" y="1559"/>
                    <a:pt x="2093" y="1559"/>
                  </a:cubicBezTo>
                  <a:close/>
                  <a:moveTo>
                    <a:pt x="4231" y="1559"/>
                  </a:moveTo>
                  <a:cubicBezTo>
                    <a:pt x="4521" y="1559"/>
                    <a:pt x="4754" y="1795"/>
                    <a:pt x="4754" y="2083"/>
                  </a:cubicBezTo>
                  <a:cubicBezTo>
                    <a:pt x="4741" y="2433"/>
                    <a:pt x="4486" y="2608"/>
                    <a:pt x="4230" y="2608"/>
                  </a:cubicBezTo>
                  <a:cubicBezTo>
                    <a:pt x="3975" y="2608"/>
                    <a:pt x="3718" y="2433"/>
                    <a:pt x="3704" y="2083"/>
                  </a:cubicBezTo>
                  <a:cubicBezTo>
                    <a:pt x="3704" y="1795"/>
                    <a:pt x="3940" y="1559"/>
                    <a:pt x="4231" y="1559"/>
                  </a:cubicBezTo>
                  <a:close/>
                  <a:moveTo>
                    <a:pt x="6462" y="1559"/>
                  </a:moveTo>
                  <a:cubicBezTo>
                    <a:pt x="6756" y="1559"/>
                    <a:pt x="6986" y="1795"/>
                    <a:pt x="6986" y="2083"/>
                  </a:cubicBezTo>
                  <a:cubicBezTo>
                    <a:pt x="6973" y="2433"/>
                    <a:pt x="6718" y="2608"/>
                    <a:pt x="6463" y="2608"/>
                  </a:cubicBezTo>
                  <a:cubicBezTo>
                    <a:pt x="6208" y="2608"/>
                    <a:pt x="5952" y="2433"/>
                    <a:pt x="5936" y="2083"/>
                  </a:cubicBezTo>
                  <a:cubicBezTo>
                    <a:pt x="5936" y="1795"/>
                    <a:pt x="6172" y="1559"/>
                    <a:pt x="6462" y="1559"/>
                  </a:cubicBezTo>
                  <a:close/>
                  <a:moveTo>
                    <a:pt x="1208" y="1"/>
                  </a:moveTo>
                  <a:cubicBezTo>
                    <a:pt x="540" y="1"/>
                    <a:pt x="0" y="543"/>
                    <a:pt x="0" y="1211"/>
                  </a:cubicBezTo>
                  <a:lnTo>
                    <a:pt x="0" y="3589"/>
                  </a:lnTo>
                  <a:lnTo>
                    <a:pt x="16762" y="3589"/>
                  </a:lnTo>
                  <a:lnTo>
                    <a:pt x="16762" y="1211"/>
                  </a:lnTo>
                  <a:cubicBezTo>
                    <a:pt x="16762" y="543"/>
                    <a:pt x="16220" y="1"/>
                    <a:pt x="1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5068504" y="2504108"/>
              <a:ext cx="21341" cy="19633"/>
            </a:xfrm>
            <a:custGeom>
              <a:rect b="b" l="l" r="r" t="t"/>
              <a:pathLst>
                <a:path extrusionOk="0" h="724" w="787">
                  <a:moveTo>
                    <a:pt x="392" y="0"/>
                  </a:moveTo>
                  <a:cubicBezTo>
                    <a:pt x="318" y="0"/>
                    <a:pt x="245" y="22"/>
                    <a:pt x="184" y="66"/>
                  </a:cubicBezTo>
                  <a:cubicBezTo>
                    <a:pt x="105" y="121"/>
                    <a:pt x="53" y="202"/>
                    <a:pt x="37" y="294"/>
                  </a:cubicBezTo>
                  <a:cubicBezTo>
                    <a:pt x="1" y="490"/>
                    <a:pt x="134" y="682"/>
                    <a:pt x="336" y="718"/>
                  </a:cubicBezTo>
                  <a:cubicBezTo>
                    <a:pt x="356" y="722"/>
                    <a:pt x="377" y="723"/>
                    <a:pt x="397" y="723"/>
                  </a:cubicBezTo>
                  <a:cubicBezTo>
                    <a:pt x="471" y="723"/>
                    <a:pt x="544" y="701"/>
                    <a:pt x="606" y="658"/>
                  </a:cubicBezTo>
                  <a:cubicBezTo>
                    <a:pt x="684" y="603"/>
                    <a:pt x="737" y="522"/>
                    <a:pt x="755" y="430"/>
                  </a:cubicBezTo>
                  <a:cubicBezTo>
                    <a:pt x="786" y="234"/>
                    <a:pt x="655" y="43"/>
                    <a:pt x="456" y="6"/>
                  </a:cubicBezTo>
                  <a:cubicBezTo>
                    <a:pt x="435" y="2"/>
                    <a:pt x="413" y="0"/>
                    <a:pt x="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4716116" y="2259131"/>
              <a:ext cx="454489" cy="328827"/>
            </a:xfrm>
            <a:custGeom>
              <a:rect b="b" l="l" r="r" t="t"/>
              <a:pathLst>
                <a:path extrusionOk="0" h="12126" w="16760">
                  <a:moveTo>
                    <a:pt x="6135" y="1726"/>
                  </a:moveTo>
                  <a:cubicBezTo>
                    <a:pt x="6423" y="1726"/>
                    <a:pt x="6657" y="1957"/>
                    <a:pt x="6657" y="2248"/>
                  </a:cubicBezTo>
                  <a:lnTo>
                    <a:pt x="6657" y="8969"/>
                  </a:lnTo>
                  <a:cubicBezTo>
                    <a:pt x="6657" y="9257"/>
                    <a:pt x="6423" y="9490"/>
                    <a:pt x="6135" y="9490"/>
                  </a:cubicBezTo>
                  <a:lnTo>
                    <a:pt x="2685" y="9490"/>
                  </a:lnTo>
                  <a:cubicBezTo>
                    <a:pt x="2397" y="9490"/>
                    <a:pt x="2164" y="9257"/>
                    <a:pt x="2164" y="8969"/>
                  </a:cubicBezTo>
                  <a:lnTo>
                    <a:pt x="2164" y="2248"/>
                  </a:lnTo>
                  <a:cubicBezTo>
                    <a:pt x="2164" y="1957"/>
                    <a:pt x="2397" y="1726"/>
                    <a:pt x="2685" y="1726"/>
                  </a:cubicBezTo>
                  <a:close/>
                  <a:moveTo>
                    <a:pt x="9664" y="649"/>
                  </a:moveTo>
                  <a:cubicBezTo>
                    <a:pt x="9746" y="649"/>
                    <a:pt x="9829" y="656"/>
                    <a:pt x="9912" y="671"/>
                  </a:cubicBezTo>
                  <a:cubicBezTo>
                    <a:pt x="10494" y="776"/>
                    <a:pt x="10929" y="1226"/>
                    <a:pt x="11044" y="1771"/>
                  </a:cubicBezTo>
                  <a:lnTo>
                    <a:pt x="12296" y="1994"/>
                  </a:lnTo>
                  <a:cubicBezTo>
                    <a:pt x="12388" y="1863"/>
                    <a:pt x="12500" y="1750"/>
                    <a:pt x="12639" y="1653"/>
                  </a:cubicBezTo>
                  <a:cubicBezTo>
                    <a:pt x="12877" y="1487"/>
                    <a:pt x="13155" y="1401"/>
                    <a:pt x="13441" y="1401"/>
                  </a:cubicBezTo>
                  <a:cubicBezTo>
                    <a:pt x="13524" y="1401"/>
                    <a:pt x="13608" y="1408"/>
                    <a:pt x="13692" y="1423"/>
                  </a:cubicBezTo>
                  <a:cubicBezTo>
                    <a:pt x="14455" y="1556"/>
                    <a:pt x="14971" y="2287"/>
                    <a:pt x="14837" y="3047"/>
                  </a:cubicBezTo>
                  <a:cubicBezTo>
                    <a:pt x="14771" y="3416"/>
                    <a:pt x="14567" y="3736"/>
                    <a:pt x="14258" y="3950"/>
                  </a:cubicBezTo>
                  <a:cubicBezTo>
                    <a:pt x="14021" y="4117"/>
                    <a:pt x="13741" y="4203"/>
                    <a:pt x="13456" y="4203"/>
                  </a:cubicBezTo>
                  <a:cubicBezTo>
                    <a:pt x="13374" y="4203"/>
                    <a:pt x="13290" y="4196"/>
                    <a:pt x="13208" y="4181"/>
                  </a:cubicBezTo>
                  <a:lnTo>
                    <a:pt x="12372" y="5346"/>
                  </a:lnTo>
                  <a:cubicBezTo>
                    <a:pt x="12566" y="5637"/>
                    <a:pt x="12655" y="5999"/>
                    <a:pt x="12590" y="6368"/>
                  </a:cubicBezTo>
                  <a:cubicBezTo>
                    <a:pt x="12548" y="6612"/>
                    <a:pt x="12445" y="6829"/>
                    <a:pt x="12294" y="7012"/>
                  </a:cubicBezTo>
                  <a:lnTo>
                    <a:pt x="13006" y="8042"/>
                  </a:lnTo>
                  <a:cubicBezTo>
                    <a:pt x="13129" y="8008"/>
                    <a:pt x="13256" y="7990"/>
                    <a:pt x="13385" y="7990"/>
                  </a:cubicBezTo>
                  <a:cubicBezTo>
                    <a:pt x="13467" y="7990"/>
                    <a:pt x="13551" y="7998"/>
                    <a:pt x="13635" y="8013"/>
                  </a:cubicBezTo>
                  <a:cubicBezTo>
                    <a:pt x="14855" y="8228"/>
                    <a:pt x="15222" y="9836"/>
                    <a:pt x="14200" y="10546"/>
                  </a:cubicBezTo>
                  <a:cubicBezTo>
                    <a:pt x="13963" y="10715"/>
                    <a:pt x="13680" y="10801"/>
                    <a:pt x="13394" y="10801"/>
                  </a:cubicBezTo>
                  <a:cubicBezTo>
                    <a:pt x="13311" y="10801"/>
                    <a:pt x="13227" y="10794"/>
                    <a:pt x="13145" y="10779"/>
                  </a:cubicBezTo>
                  <a:cubicBezTo>
                    <a:pt x="12194" y="10622"/>
                    <a:pt x="11675" y="9501"/>
                    <a:pt x="12176" y="8681"/>
                  </a:cubicBezTo>
                  <a:lnTo>
                    <a:pt x="11374" y="7521"/>
                  </a:lnTo>
                  <a:cubicBezTo>
                    <a:pt x="11319" y="7527"/>
                    <a:pt x="11263" y="7530"/>
                    <a:pt x="11207" y="7530"/>
                  </a:cubicBezTo>
                  <a:cubicBezTo>
                    <a:pt x="11124" y="7530"/>
                    <a:pt x="11040" y="7523"/>
                    <a:pt x="10958" y="7508"/>
                  </a:cubicBezTo>
                  <a:cubicBezTo>
                    <a:pt x="10195" y="7371"/>
                    <a:pt x="9685" y="6640"/>
                    <a:pt x="9816" y="5881"/>
                  </a:cubicBezTo>
                  <a:cubicBezTo>
                    <a:pt x="9918" y="5219"/>
                    <a:pt x="10538" y="4719"/>
                    <a:pt x="11196" y="4719"/>
                  </a:cubicBezTo>
                  <a:cubicBezTo>
                    <a:pt x="11279" y="4719"/>
                    <a:pt x="11364" y="4727"/>
                    <a:pt x="11447" y="4744"/>
                  </a:cubicBezTo>
                  <a:cubicBezTo>
                    <a:pt x="11471" y="4747"/>
                    <a:pt x="11492" y="4755"/>
                    <a:pt x="11513" y="4757"/>
                  </a:cubicBezTo>
                  <a:lnTo>
                    <a:pt x="12317" y="3631"/>
                  </a:lnTo>
                  <a:cubicBezTo>
                    <a:pt x="12184" y="3447"/>
                    <a:pt x="12092" y="3235"/>
                    <a:pt x="12060" y="3010"/>
                  </a:cubicBezTo>
                  <a:lnTo>
                    <a:pt x="10863" y="2795"/>
                  </a:lnTo>
                  <a:cubicBezTo>
                    <a:pt x="10616" y="3204"/>
                    <a:pt x="10144" y="3458"/>
                    <a:pt x="9669" y="3458"/>
                  </a:cubicBezTo>
                  <a:cubicBezTo>
                    <a:pt x="9587" y="3458"/>
                    <a:pt x="9504" y="3450"/>
                    <a:pt x="9423" y="3434"/>
                  </a:cubicBezTo>
                  <a:cubicBezTo>
                    <a:pt x="8660" y="3298"/>
                    <a:pt x="8150" y="2567"/>
                    <a:pt x="8281" y="1808"/>
                  </a:cubicBezTo>
                  <a:cubicBezTo>
                    <a:pt x="8346" y="1438"/>
                    <a:pt x="8550" y="1116"/>
                    <a:pt x="8857" y="904"/>
                  </a:cubicBezTo>
                  <a:cubicBezTo>
                    <a:pt x="9097" y="737"/>
                    <a:pt x="9376" y="649"/>
                    <a:pt x="9664" y="649"/>
                  </a:cubicBezTo>
                  <a:close/>
                  <a:moveTo>
                    <a:pt x="1" y="0"/>
                  </a:moveTo>
                  <a:lnTo>
                    <a:pt x="1" y="10918"/>
                  </a:lnTo>
                  <a:cubicBezTo>
                    <a:pt x="1" y="11586"/>
                    <a:pt x="540" y="12126"/>
                    <a:pt x="1208" y="12126"/>
                  </a:cubicBezTo>
                  <a:lnTo>
                    <a:pt x="15552" y="12126"/>
                  </a:lnTo>
                  <a:cubicBezTo>
                    <a:pt x="16220" y="12126"/>
                    <a:pt x="16760" y="11586"/>
                    <a:pt x="16760" y="10918"/>
                  </a:cubicBezTo>
                  <a:lnTo>
                    <a:pt x="16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5070348" y="2325324"/>
              <a:ext cx="21206" cy="19579"/>
            </a:xfrm>
            <a:custGeom>
              <a:rect b="b" l="l" r="r" t="t"/>
              <a:pathLst>
                <a:path extrusionOk="0" h="722" w="782">
                  <a:moveTo>
                    <a:pt x="381" y="0"/>
                  </a:moveTo>
                  <a:cubicBezTo>
                    <a:pt x="308" y="0"/>
                    <a:pt x="237" y="21"/>
                    <a:pt x="176" y="63"/>
                  </a:cubicBezTo>
                  <a:cubicBezTo>
                    <a:pt x="98" y="121"/>
                    <a:pt x="45" y="202"/>
                    <a:pt x="27" y="294"/>
                  </a:cubicBezTo>
                  <a:cubicBezTo>
                    <a:pt x="1" y="443"/>
                    <a:pt x="74" y="593"/>
                    <a:pt x="202" y="671"/>
                  </a:cubicBezTo>
                  <a:cubicBezTo>
                    <a:pt x="202" y="671"/>
                    <a:pt x="205" y="671"/>
                    <a:pt x="205" y="674"/>
                  </a:cubicBezTo>
                  <a:cubicBezTo>
                    <a:pt x="221" y="684"/>
                    <a:pt x="234" y="689"/>
                    <a:pt x="249" y="697"/>
                  </a:cubicBezTo>
                  <a:cubicBezTo>
                    <a:pt x="273" y="705"/>
                    <a:pt x="297" y="713"/>
                    <a:pt x="323" y="716"/>
                  </a:cubicBezTo>
                  <a:cubicBezTo>
                    <a:pt x="344" y="719"/>
                    <a:pt x="366" y="721"/>
                    <a:pt x="388" y="721"/>
                  </a:cubicBezTo>
                  <a:cubicBezTo>
                    <a:pt x="461" y="721"/>
                    <a:pt x="533" y="700"/>
                    <a:pt x="595" y="658"/>
                  </a:cubicBezTo>
                  <a:cubicBezTo>
                    <a:pt x="671" y="600"/>
                    <a:pt x="726" y="519"/>
                    <a:pt x="742" y="428"/>
                  </a:cubicBezTo>
                  <a:cubicBezTo>
                    <a:pt x="781" y="231"/>
                    <a:pt x="648" y="42"/>
                    <a:pt x="446" y="6"/>
                  </a:cubicBezTo>
                  <a:cubicBezTo>
                    <a:pt x="424" y="2"/>
                    <a:pt x="403" y="0"/>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5007057" y="2415435"/>
              <a:ext cx="25816" cy="19606"/>
            </a:xfrm>
            <a:custGeom>
              <a:rect b="b" l="l" r="r" t="t"/>
              <a:pathLst>
                <a:path extrusionOk="0" h="723" w="952">
                  <a:moveTo>
                    <a:pt x="467" y="0"/>
                  </a:moveTo>
                  <a:cubicBezTo>
                    <a:pt x="395" y="0"/>
                    <a:pt x="323" y="23"/>
                    <a:pt x="263" y="64"/>
                  </a:cubicBezTo>
                  <a:cubicBezTo>
                    <a:pt x="1" y="248"/>
                    <a:pt x="103" y="664"/>
                    <a:pt x="415" y="717"/>
                  </a:cubicBezTo>
                  <a:cubicBezTo>
                    <a:pt x="435" y="721"/>
                    <a:pt x="457" y="723"/>
                    <a:pt x="478" y="723"/>
                  </a:cubicBezTo>
                  <a:cubicBezTo>
                    <a:pt x="522" y="723"/>
                    <a:pt x="567" y="714"/>
                    <a:pt x="606" y="696"/>
                  </a:cubicBezTo>
                  <a:cubicBezTo>
                    <a:pt x="627" y="688"/>
                    <a:pt x="642" y="677"/>
                    <a:pt x="661" y="670"/>
                  </a:cubicBezTo>
                  <a:cubicBezTo>
                    <a:pt x="669" y="667"/>
                    <a:pt x="679" y="662"/>
                    <a:pt x="684" y="656"/>
                  </a:cubicBezTo>
                  <a:cubicBezTo>
                    <a:pt x="952" y="473"/>
                    <a:pt x="849" y="59"/>
                    <a:pt x="535" y="7"/>
                  </a:cubicBezTo>
                  <a:cubicBezTo>
                    <a:pt x="513" y="2"/>
                    <a:pt x="490"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41"/>
          <p:cNvGrpSpPr/>
          <p:nvPr/>
        </p:nvGrpSpPr>
        <p:grpSpPr>
          <a:xfrm>
            <a:off x="1761389" y="1148064"/>
            <a:ext cx="307816" cy="308017"/>
            <a:chOff x="3973781" y="2133388"/>
            <a:chExt cx="454408" cy="454704"/>
          </a:xfrm>
        </p:grpSpPr>
        <p:sp>
          <p:nvSpPr>
            <p:cNvPr id="279" name="Google Shape;279;p41"/>
            <p:cNvSpPr/>
            <p:nvPr/>
          </p:nvSpPr>
          <p:spPr>
            <a:xfrm>
              <a:off x="3977170" y="2266507"/>
              <a:ext cx="446408" cy="157715"/>
            </a:xfrm>
            <a:custGeom>
              <a:rect b="b" l="l" r="r" t="t"/>
              <a:pathLst>
                <a:path extrusionOk="0" h="5816" w="16462">
                  <a:moveTo>
                    <a:pt x="1" y="1"/>
                  </a:moveTo>
                  <a:lnTo>
                    <a:pt x="1386" y="5682"/>
                  </a:lnTo>
                  <a:cubicBezTo>
                    <a:pt x="1415" y="5761"/>
                    <a:pt x="1489" y="5816"/>
                    <a:pt x="1570" y="5816"/>
                  </a:cubicBezTo>
                  <a:lnTo>
                    <a:pt x="3183" y="5816"/>
                  </a:lnTo>
                  <a:lnTo>
                    <a:pt x="3183" y="4493"/>
                  </a:lnTo>
                  <a:cubicBezTo>
                    <a:pt x="3183" y="4215"/>
                    <a:pt x="3411" y="3990"/>
                    <a:pt x="3686" y="3990"/>
                  </a:cubicBezTo>
                  <a:lnTo>
                    <a:pt x="5866" y="3990"/>
                  </a:lnTo>
                  <a:cubicBezTo>
                    <a:pt x="6143" y="3990"/>
                    <a:pt x="6366" y="4218"/>
                    <a:pt x="6366" y="4493"/>
                  </a:cubicBezTo>
                  <a:lnTo>
                    <a:pt x="6366" y="5816"/>
                  </a:lnTo>
                  <a:lnTo>
                    <a:pt x="10408" y="5816"/>
                  </a:lnTo>
                  <a:lnTo>
                    <a:pt x="10408" y="4493"/>
                  </a:lnTo>
                  <a:cubicBezTo>
                    <a:pt x="10408" y="4215"/>
                    <a:pt x="10633" y="3990"/>
                    <a:pt x="10908" y="3990"/>
                  </a:cubicBezTo>
                  <a:lnTo>
                    <a:pt x="13090" y="3990"/>
                  </a:lnTo>
                  <a:cubicBezTo>
                    <a:pt x="13368" y="3990"/>
                    <a:pt x="13590" y="4218"/>
                    <a:pt x="13590" y="4493"/>
                  </a:cubicBezTo>
                  <a:lnTo>
                    <a:pt x="13590" y="5816"/>
                  </a:lnTo>
                  <a:lnTo>
                    <a:pt x="15005" y="5816"/>
                  </a:lnTo>
                  <a:cubicBezTo>
                    <a:pt x="15089" y="5816"/>
                    <a:pt x="15162" y="5761"/>
                    <a:pt x="15186" y="5677"/>
                  </a:cubicBezTo>
                  <a:lnTo>
                    <a:pt x="16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4090683" y="2401822"/>
              <a:ext cx="31999" cy="50818"/>
            </a:xfrm>
            <a:custGeom>
              <a:rect b="b" l="l" r="r" t="t"/>
              <a:pathLst>
                <a:path extrusionOk="0" h="1874" w="1180">
                  <a:moveTo>
                    <a:pt x="105" y="1"/>
                  </a:moveTo>
                  <a:cubicBezTo>
                    <a:pt x="45" y="1"/>
                    <a:pt x="1" y="45"/>
                    <a:pt x="1" y="105"/>
                  </a:cubicBezTo>
                  <a:lnTo>
                    <a:pt x="1" y="1874"/>
                  </a:lnTo>
                  <a:lnTo>
                    <a:pt x="1177" y="1874"/>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3973781" y="2366298"/>
              <a:ext cx="454408" cy="221794"/>
            </a:xfrm>
            <a:custGeom>
              <a:rect b="b" l="l" r="r" t="t"/>
              <a:pathLst>
                <a:path extrusionOk="0" h="8179" w="16757">
                  <a:moveTo>
                    <a:pt x="0" y="1"/>
                  </a:moveTo>
                  <a:lnTo>
                    <a:pt x="0" y="7650"/>
                  </a:lnTo>
                  <a:cubicBezTo>
                    <a:pt x="0" y="7940"/>
                    <a:pt x="233" y="8179"/>
                    <a:pt x="529" y="8179"/>
                  </a:cubicBezTo>
                  <a:lnTo>
                    <a:pt x="16225" y="8179"/>
                  </a:lnTo>
                  <a:cubicBezTo>
                    <a:pt x="16518" y="8179"/>
                    <a:pt x="16756" y="7943"/>
                    <a:pt x="16756" y="7650"/>
                  </a:cubicBezTo>
                  <a:lnTo>
                    <a:pt x="16756" y="182"/>
                  </a:lnTo>
                  <a:lnTo>
                    <a:pt x="16290" y="2225"/>
                  </a:lnTo>
                  <a:cubicBezTo>
                    <a:pt x="16290" y="2227"/>
                    <a:pt x="16290" y="2230"/>
                    <a:pt x="16288" y="2233"/>
                  </a:cubicBezTo>
                  <a:cubicBezTo>
                    <a:pt x="16157" y="2767"/>
                    <a:pt x="15682" y="3142"/>
                    <a:pt x="15132" y="3142"/>
                  </a:cubicBezTo>
                  <a:lnTo>
                    <a:pt x="13718" y="3142"/>
                  </a:lnTo>
                  <a:lnTo>
                    <a:pt x="13718" y="4679"/>
                  </a:lnTo>
                  <a:cubicBezTo>
                    <a:pt x="13677" y="5752"/>
                    <a:pt x="12898" y="6290"/>
                    <a:pt x="12120" y="6290"/>
                  </a:cubicBezTo>
                  <a:cubicBezTo>
                    <a:pt x="11350" y="6290"/>
                    <a:pt x="10582" y="5762"/>
                    <a:pt x="10535" y="4705"/>
                  </a:cubicBezTo>
                  <a:lnTo>
                    <a:pt x="10535" y="3700"/>
                  </a:lnTo>
                  <a:lnTo>
                    <a:pt x="10535" y="3681"/>
                  </a:lnTo>
                  <a:lnTo>
                    <a:pt x="10535" y="3142"/>
                  </a:lnTo>
                  <a:lnTo>
                    <a:pt x="6494" y="3142"/>
                  </a:lnTo>
                  <a:lnTo>
                    <a:pt x="6494" y="3681"/>
                  </a:lnTo>
                  <a:lnTo>
                    <a:pt x="6494" y="3700"/>
                  </a:lnTo>
                  <a:lnTo>
                    <a:pt x="6494" y="4679"/>
                  </a:lnTo>
                  <a:cubicBezTo>
                    <a:pt x="6453" y="5752"/>
                    <a:pt x="5674" y="6290"/>
                    <a:pt x="4897" y="6290"/>
                  </a:cubicBezTo>
                  <a:cubicBezTo>
                    <a:pt x="4127" y="6290"/>
                    <a:pt x="3359" y="5762"/>
                    <a:pt x="3311" y="4705"/>
                  </a:cubicBezTo>
                  <a:lnTo>
                    <a:pt x="3311" y="3142"/>
                  </a:lnTo>
                  <a:lnTo>
                    <a:pt x="1697" y="3142"/>
                  </a:lnTo>
                  <a:cubicBezTo>
                    <a:pt x="1160" y="3142"/>
                    <a:pt x="686" y="2778"/>
                    <a:pt x="547" y="2256"/>
                  </a:cubicBezTo>
                  <a:cubicBezTo>
                    <a:pt x="547" y="2254"/>
                    <a:pt x="545" y="2251"/>
                    <a:pt x="545" y="224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4090765" y="2479892"/>
              <a:ext cx="31917" cy="29775"/>
            </a:xfrm>
            <a:custGeom>
              <a:rect b="b" l="l" r="r" t="t"/>
              <a:pathLst>
                <a:path extrusionOk="0" h="1098" w="1177">
                  <a:moveTo>
                    <a:pt x="0" y="0"/>
                  </a:moveTo>
                  <a:lnTo>
                    <a:pt x="0" y="514"/>
                  </a:lnTo>
                  <a:cubicBezTo>
                    <a:pt x="17" y="903"/>
                    <a:pt x="304" y="1097"/>
                    <a:pt x="590" y="1097"/>
                  </a:cubicBezTo>
                  <a:cubicBezTo>
                    <a:pt x="876" y="1097"/>
                    <a:pt x="1162"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4286660" y="2401822"/>
              <a:ext cx="31999" cy="50818"/>
            </a:xfrm>
            <a:custGeom>
              <a:rect b="b" l="l" r="r" t="t"/>
              <a:pathLst>
                <a:path extrusionOk="0" h="1874" w="1180">
                  <a:moveTo>
                    <a:pt x="105" y="1"/>
                  </a:moveTo>
                  <a:cubicBezTo>
                    <a:pt x="45" y="1"/>
                    <a:pt x="1" y="45"/>
                    <a:pt x="1" y="105"/>
                  </a:cubicBezTo>
                  <a:lnTo>
                    <a:pt x="1" y="1874"/>
                  </a:lnTo>
                  <a:lnTo>
                    <a:pt x="1174" y="1874"/>
                  </a:lnTo>
                  <a:lnTo>
                    <a:pt x="1174" y="1326"/>
                  </a:lnTo>
                  <a:lnTo>
                    <a:pt x="1174" y="1323"/>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4286741" y="2479892"/>
              <a:ext cx="31917" cy="29775"/>
            </a:xfrm>
            <a:custGeom>
              <a:rect b="b" l="l" r="r" t="t"/>
              <a:pathLst>
                <a:path extrusionOk="0" h="1098" w="1177">
                  <a:moveTo>
                    <a:pt x="0" y="0"/>
                  </a:moveTo>
                  <a:lnTo>
                    <a:pt x="0" y="514"/>
                  </a:lnTo>
                  <a:cubicBezTo>
                    <a:pt x="16" y="903"/>
                    <a:pt x="302" y="1097"/>
                    <a:pt x="588" y="1097"/>
                  </a:cubicBezTo>
                  <a:cubicBezTo>
                    <a:pt x="874" y="1097"/>
                    <a:pt x="1161"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4078969" y="2211811"/>
              <a:ext cx="27145" cy="27443"/>
            </a:xfrm>
            <a:custGeom>
              <a:rect b="b" l="l" r="r" t="t"/>
              <a:pathLst>
                <a:path extrusionOk="0" h="1012" w="1001">
                  <a:moveTo>
                    <a:pt x="0" y="1"/>
                  </a:moveTo>
                  <a:lnTo>
                    <a:pt x="0"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4079592" y="2133388"/>
              <a:ext cx="241400" cy="50411"/>
            </a:xfrm>
            <a:custGeom>
              <a:rect b="b" l="l" r="r" t="t"/>
              <a:pathLst>
                <a:path extrusionOk="0" h="1859" w="8902">
                  <a:moveTo>
                    <a:pt x="2144" y="1"/>
                  </a:moveTo>
                  <a:cubicBezTo>
                    <a:pt x="1054" y="1"/>
                    <a:pt x="150" y="805"/>
                    <a:pt x="1" y="1858"/>
                  </a:cubicBezTo>
                  <a:lnTo>
                    <a:pt x="8902" y="1858"/>
                  </a:lnTo>
                  <a:cubicBezTo>
                    <a:pt x="8752" y="805"/>
                    <a:pt x="7849" y="1"/>
                    <a:pt x="6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4294470" y="2211811"/>
              <a:ext cx="27172" cy="27443"/>
            </a:xfrm>
            <a:custGeom>
              <a:rect b="b" l="l" r="r" t="t"/>
              <a:pathLst>
                <a:path extrusionOk="0" h="1012" w="1002">
                  <a:moveTo>
                    <a:pt x="1" y="1"/>
                  </a:moveTo>
                  <a:lnTo>
                    <a:pt x="1"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1"/>
          <p:cNvGrpSpPr/>
          <p:nvPr/>
        </p:nvGrpSpPr>
        <p:grpSpPr>
          <a:xfrm>
            <a:off x="7074830" y="4123075"/>
            <a:ext cx="313949" cy="307960"/>
            <a:chOff x="3226646" y="3375304"/>
            <a:chExt cx="463462" cy="454621"/>
          </a:xfrm>
        </p:grpSpPr>
        <p:sp>
          <p:nvSpPr>
            <p:cNvPr id="289" name="Google Shape;289;p41"/>
            <p:cNvSpPr/>
            <p:nvPr/>
          </p:nvSpPr>
          <p:spPr>
            <a:xfrm>
              <a:off x="3408793" y="3790497"/>
              <a:ext cx="99250" cy="39429"/>
            </a:xfrm>
            <a:custGeom>
              <a:rect b="b" l="l" r="r" t="t"/>
              <a:pathLst>
                <a:path extrusionOk="0" h="1454" w="3660">
                  <a:moveTo>
                    <a:pt x="0" y="0"/>
                  </a:moveTo>
                  <a:cubicBezTo>
                    <a:pt x="189" y="833"/>
                    <a:pt x="935" y="1454"/>
                    <a:pt x="1831" y="1454"/>
                  </a:cubicBezTo>
                  <a:cubicBezTo>
                    <a:pt x="2722" y="1454"/>
                    <a:pt x="3468" y="831"/>
                    <a:pt x="3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3617406" y="3435152"/>
              <a:ext cx="58981" cy="38290"/>
            </a:xfrm>
            <a:custGeom>
              <a:rect b="b" l="l" r="r" t="t"/>
              <a:pathLst>
                <a:path extrusionOk="0" h="1412" w="2175">
                  <a:moveTo>
                    <a:pt x="1617" y="0"/>
                  </a:moveTo>
                  <a:cubicBezTo>
                    <a:pt x="1547" y="0"/>
                    <a:pt x="1477" y="15"/>
                    <a:pt x="1410" y="46"/>
                  </a:cubicBezTo>
                  <a:lnTo>
                    <a:pt x="480" y="476"/>
                  </a:lnTo>
                  <a:cubicBezTo>
                    <a:pt x="0" y="704"/>
                    <a:pt x="165" y="1409"/>
                    <a:pt x="687" y="1411"/>
                  </a:cubicBezTo>
                  <a:cubicBezTo>
                    <a:pt x="755" y="1411"/>
                    <a:pt x="825" y="1398"/>
                    <a:pt x="891" y="1367"/>
                  </a:cubicBezTo>
                  <a:lnTo>
                    <a:pt x="1821" y="937"/>
                  </a:lnTo>
                  <a:cubicBezTo>
                    <a:pt x="2067" y="822"/>
                    <a:pt x="2174" y="531"/>
                    <a:pt x="2062" y="285"/>
                  </a:cubicBezTo>
                  <a:cubicBezTo>
                    <a:pt x="1978" y="106"/>
                    <a:pt x="1801"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3626924" y="3503108"/>
              <a:ext cx="63184" cy="26657"/>
            </a:xfrm>
            <a:custGeom>
              <a:rect b="b" l="l" r="r" t="t"/>
              <a:pathLst>
                <a:path extrusionOk="0" h="983" w="2330">
                  <a:moveTo>
                    <a:pt x="653" y="0"/>
                  </a:moveTo>
                  <a:cubicBezTo>
                    <a:pt x="0" y="26"/>
                    <a:pt x="0" y="954"/>
                    <a:pt x="653" y="982"/>
                  </a:cubicBezTo>
                  <a:lnTo>
                    <a:pt x="1677" y="982"/>
                  </a:lnTo>
                  <a:cubicBezTo>
                    <a:pt x="2329" y="956"/>
                    <a:pt x="2329"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3616213" y="3559376"/>
              <a:ext cx="59740" cy="38236"/>
            </a:xfrm>
            <a:custGeom>
              <a:rect b="b" l="l" r="r" t="t"/>
              <a:pathLst>
                <a:path extrusionOk="0" h="1410" w="2203">
                  <a:moveTo>
                    <a:pt x="702" y="1"/>
                  </a:moveTo>
                  <a:cubicBezTo>
                    <a:pt x="234" y="1"/>
                    <a:pt x="0" y="679"/>
                    <a:pt x="508" y="937"/>
                  </a:cubicBezTo>
                  <a:lnTo>
                    <a:pt x="1438" y="1364"/>
                  </a:lnTo>
                  <a:cubicBezTo>
                    <a:pt x="1503" y="1395"/>
                    <a:pt x="1573" y="1410"/>
                    <a:pt x="1642" y="1410"/>
                  </a:cubicBezTo>
                  <a:cubicBezTo>
                    <a:pt x="1826" y="1410"/>
                    <a:pt x="2006" y="1307"/>
                    <a:pt x="2088" y="1126"/>
                  </a:cubicBezTo>
                  <a:cubicBezTo>
                    <a:pt x="2203" y="880"/>
                    <a:pt x="2098" y="589"/>
                    <a:pt x="1849" y="474"/>
                  </a:cubicBezTo>
                  <a:lnTo>
                    <a:pt x="919" y="47"/>
                  </a:lnTo>
                  <a:cubicBezTo>
                    <a:pt x="843" y="15"/>
                    <a:pt x="770"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3240368" y="3559376"/>
              <a:ext cx="55564" cy="38290"/>
            </a:xfrm>
            <a:custGeom>
              <a:rect b="b" l="l" r="r" t="t"/>
              <a:pathLst>
                <a:path extrusionOk="0" h="1412" w="2049">
                  <a:moveTo>
                    <a:pt x="1490" y="0"/>
                  </a:moveTo>
                  <a:cubicBezTo>
                    <a:pt x="1421" y="0"/>
                    <a:pt x="1350" y="15"/>
                    <a:pt x="1284" y="47"/>
                  </a:cubicBezTo>
                  <a:lnTo>
                    <a:pt x="354" y="474"/>
                  </a:lnTo>
                  <a:cubicBezTo>
                    <a:pt x="108" y="589"/>
                    <a:pt x="0" y="880"/>
                    <a:pt x="113" y="1126"/>
                  </a:cubicBezTo>
                  <a:cubicBezTo>
                    <a:pt x="197" y="1306"/>
                    <a:pt x="377" y="1411"/>
                    <a:pt x="560" y="1411"/>
                  </a:cubicBezTo>
                  <a:cubicBezTo>
                    <a:pt x="630" y="1411"/>
                    <a:pt x="700" y="1396"/>
                    <a:pt x="765" y="1364"/>
                  </a:cubicBezTo>
                  <a:lnTo>
                    <a:pt x="1695" y="937"/>
                  </a:lnTo>
                  <a:cubicBezTo>
                    <a:pt x="1941" y="822"/>
                    <a:pt x="2049" y="531"/>
                    <a:pt x="1934" y="285"/>
                  </a:cubicBezTo>
                  <a:cubicBezTo>
                    <a:pt x="1854" y="106"/>
                    <a:pt x="1675"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3226646" y="3503108"/>
              <a:ext cx="63184" cy="26657"/>
            </a:xfrm>
            <a:custGeom>
              <a:rect b="b" l="l" r="r" t="t"/>
              <a:pathLst>
                <a:path extrusionOk="0" h="983" w="2330">
                  <a:moveTo>
                    <a:pt x="653" y="0"/>
                  </a:moveTo>
                  <a:cubicBezTo>
                    <a:pt x="1" y="26"/>
                    <a:pt x="1" y="954"/>
                    <a:pt x="653" y="982"/>
                  </a:cubicBezTo>
                  <a:lnTo>
                    <a:pt x="1677" y="982"/>
                  </a:lnTo>
                  <a:cubicBezTo>
                    <a:pt x="2330" y="954"/>
                    <a:pt x="2330"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3240801" y="3435152"/>
              <a:ext cx="55564" cy="38263"/>
            </a:xfrm>
            <a:custGeom>
              <a:rect b="b" l="l" r="r" t="t"/>
              <a:pathLst>
                <a:path extrusionOk="0" h="1411" w="2049">
                  <a:moveTo>
                    <a:pt x="559" y="0"/>
                  </a:moveTo>
                  <a:cubicBezTo>
                    <a:pt x="375" y="0"/>
                    <a:pt x="197" y="106"/>
                    <a:pt x="115" y="285"/>
                  </a:cubicBezTo>
                  <a:cubicBezTo>
                    <a:pt x="0" y="531"/>
                    <a:pt x="108" y="822"/>
                    <a:pt x="354" y="937"/>
                  </a:cubicBezTo>
                  <a:lnTo>
                    <a:pt x="1284" y="1367"/>
                  </a:lnTo>
                  <a:cubicBezTo>
                    <a:pt x="1348" y="1396"/>
                    <a:pt x="1417" y="1411"/>
                    <a:pt x="1486" y="1411"/>
                  </a:cubicBezTo>
                  <a:cubicBezTo>
                    <a:pt x="1670" y="1411"/>
                    <a:pt x="1852" y="1307"/>
                    <a:pt x="1936" y="1126"/>
                  </a:cubicBezTo>
                  <a:cubicBezTo>
                    <a:pt x="2049" y="882"/>
                    <a:pt x="1941" y="589"/>
                    <a:pt x="1695" y="476"/>
                  </a:cubicBezTo>
                  <a:lnTo>
                    <a:pt x="765" y="46"/>
                  </a:lnTo>
                  <a:cubicBezTo>
                    <a:pt x="699" y="15"/>
                    <a:pt x="628"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3272556" y="3375304"/>
              <a:ext cx="371835" cy="275216"/>
            </a:xfrm>
            <a:custGeom>
              <a:rect b="b" l="l" r="r" t="t"/>
              <a:pathLst>
                <a:path extrusionOk="0" h="10149" w="13712">
                  <a:moveTo>
                    <a:pt x="6801" y="0"/>
                  </a:moveTo>
                  <a:cubicBezTo>
                    <a:pt x="2098" y="0"/>
                    <a:pt x="0" y="6405"/>
                    <a:pt x="4079" y="8985"/>
                  </a:cubicBezTo>
                  <a:cubicBezTo>
                    <a:pt x="4236" y="9082"/>
                    <a:pt x="4330" y="9258"/>
                    <a:pt x="4330" y="9444"/>
                  </a:cubicBezTo>
                  <a:lnTo>
                    <a:pt x="4330" y="10140"/>
                  </a:lnTo>
                  <a:lnTo>
                    <a:pt x="5323" y="10140"/>
                  </a:lnTo>
                  <a:lnTo>
                    <a:pt x="5323" y="7744"/>
                  </a:lnTo>
                  <a:lnTo>
                    <a:pt x="4178" y="6602"/>
                  </a:lnTo>
                  <a:cubicBezTo>
                    <a:pt x="3969" y="6392"/>
                    <a:pt x="3969" y="6049"/>
                    <a:pt x="4178" y="5839"/>
                  </a:cubicBezTo>
                  <a:cubicBezTo>
                    <a:pt x="4283" y="5735"/>
                    <a:pt x="4422" y="5682"/>
                    <a:pt x="4560" y="5682"/>
                  </a:cubicBezTo>
                  <a:cubicBezTo>
                    <a:pt x="4699" y="5682"/>
                    <a:pt x="4838" y="5735"/>
                    <a:pt x="4943" y="5839"/>
                  </a:cubicBezTo>
                  <a:lnTo>
                    <a:pt x="6242" y="7139"/>
                  </a:lnTo>
                  <a:cubicBezTo>
                    <a:pt x="6344" y="7241"/>
                    <a:pt x="6399" y="7377"/>
                    <a:pt x="6399" y="7518"/>
                  </a:cubicBezTo>
                  <a:lnTo>
                    <a:pt x="6399" y="10140"/>
                  </a:lnTo>
                  <a:lnTo>
                    <a:pt x="7295" y="10140"/>
                  </a:lnTo>
                  <a:lnTo>
                    <a:pt x="7295" y="7521"/>
                  </a:lnTo>
                  <a:cubicBezTo>
                    <a:pt x="7295" y="7377"/>
                    <a:pt x="7355" y="7238"/>
                    <a:pt x="7458" y="7139"/>
                  </a:cubicBezTo>
                  <a:lnTo>
                    <a:pt x="8775" y="5839"/>
                  </a:lnTo>
                  <a:cubicBezTo>
                    <a:pt x="8882" y="5736"/>
                    <a:pt x="9019" y="5684"/>
                    <a:pt x="9156" y="5684"/>
                  </a:cubicBezTo>
                  <a:cubicBezTo>
                    <a:pt x="9295" y="5684"/>
                    <a:pt x="9434" y="5738"/>
                    <a:pt x="9540" y="5845"/>
                  </a:cubicBezTo>
                  <a:cubicBezTo>
                    <a:pt x="9750" y="6057"/>
                    <a:pt x="9744" y="6397"/>
                    <a:pt x="9532" y="6607"/>
                  </a:cubicBezTo>
                  <a:lnTo>
                    <a:pt x="8374" y="7752"/>
                  </a:lnTo>
                  <a:lnTo>
                    <a:pt x="8374" y="10148"/>
                  </a:lnTo>
                  <a:lnTo>
                    <a:pt x="9370" y="10148"/>
                  </a:lnTo>
                  <a:lnTo>
                    <a:pt x="9370" y="9449"/>
                  </a:lnTo>
                  <a:cubicBezTo>
                    <a:pt x="9370" y="9263"/>
                    <a:pt x="9464" y="9090"/>
                    <a:pt x="9621" y="8991"/>
                  </a:cubicBezTo>
                  <a:cubicBezTo>
                    <a:pt x="13712" y="6389"/>
                    <a:pt x="11614" y="1"/>
                    <a:pt x="6896" y="1"/>
                  </a:cubicBezTo>
                  <a:cubicBezTo>
                    <a:pt x="6882" y="1"/>
                    <a:pt x="6869" y="1"/>
                    <a:pt x="6855" y="1"/>
                  </a:cubicBezTo>
                  <a:cubicBezTo>
                    <a:pt x="6837" y="1"/>
                    <a:pt x="6819" y="0"/>
                    <a:pt x="6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3375818" y="3679614"/>
              <a:ext cx="165118" cy="26168"/>
            </a:xfrm>
            <a:custGeom>
              <a:rect b="b" l="l" r="r" t="t"/>
              <a:pathLst>
                <a:path extrusionOk="0" h="965" w="6089">
                  <a:moveTo>
                    <a:pt x="642" y="0"/>
                  </a:moveTo>
                  <a:cubicBezTo>
                    <a:pt x="1" y="26"/>
                    <a:pt x="1" y="938"/>
                    <a:pt x="642" y="964"/>
                  </a:cubicBezTo>
                  <a:lnTo>
                    <a:pt x="5446" y="964"/>
                  </a:lnTo>
                  <a:cubicBezTo>
                    <a:pt x="6088" y="938"/>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3375818" y="3735096"/>
              <a:ext cx="165118" cy="26223"/>
            </a:xfrm>
            <a:custGeom>
              <a:rect b="b" l="l" r="r" t="t"/>
              <a:pathLst>
                <a:path extrusionOk="0" h="967" w="6089">
                  <a:moveTo>
                    <a:pt x="642" y="0"/>
                  </a:moveTo>
                  <a:cubicBezTo>
                    <a:pt x="1" y="26"/>
                    <a:pt x="1" y="940"/>
                    <a:pt x="642" y="967"/>
                  </a:cubicBezTo>
                  <a:lnTo>
                    <a:pt x="5446" y="967"/>
                  </a:lnTo>
                  <a:cubicBezTo>
                    <a:pt x="6088" y="940"/>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41"/>
          <p:cNvSpPr/>
          <p:nvPr/>
        </p:nvSpPr>
        <p:spPr>
          <a:xfrm>
            <a:off x="720000" y="2565665"/>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PROJECT</a:t>
            </a:r>
            <a:endParaRPr b="1" sz="1200">
              <a:solidFill>
                <a:schemeClr val="dk1"/>
              </a:solidFill>
              <a:latin typeface="Khand"/>
              <a:ea typeface="Khand"/>
              <a:cs typeface="Khand"/>
              <a:sym typeface="Khand"/>
            </a:endParaRPr>
          </a:p>
        </p:txBody>
      </p:sp>
      <p:sp>
        <p:nvSpPr>
          <p:cNvPr id="250" name="Google Shape;250;p41"/>
          <p:cNvSpPr/>
          <p:nvPr/>
        </p:nvSpPr>
        <p:spPr>
          <a:xfrm>
            <a:off x="6919800" y="2565665"/>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STRATEGY</a:t>
            </a:r>
            <a:endParaRPr b="1" sz="1200">
              <a:solidFill>
                <a:schemeClr val="dk1"/>
              </a:solidFill>
              <a:latin typeface="Khand"/>
              <a:ea typeface="Khand"/>
              <a:cs typeface="Khand"/>
              <a:sym typeface="Kha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86"/>
          <p:cNvSpPr txBox="1"/>
          <p:nvPr>
            <p:ph type="ctrTitle"/>
          </p:nvPr>
        </p:nvSpPr>
        <p:spPr>
          <a:xfrm>
            <a:off x="2963700" y="855750"/>
            <a:ext cx="32166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b="1" lang="en"/>
              <a:t>!</a:t>
            </a:r>
            <a:endParaRPr b="1"/>
          </a:p>
        </p:txBody>
      </p:sp>
      <p:sp>
        <p:nvSpPr>
          <p:cNvPr id="1598" name="Google Shape;1598;p86"/>
          <p:cNvSpPr txBox="1"/>
          <p:nvPr>
            <p:ph idx="1" type="subTitle"/>
          </p:nvPr>
        </p:nvSpPr>
        <p:spPr>
          <a:xfrm>
            <a:off x="2963700" y="1859973"/>
            <a:ext cx="3216600" cy="12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Does anyone have any questions?</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addyouremail@freepik.com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1599" name="Google Shape;1599;p86"/>
          <p:cNvSpPr txBox="1"/>
          <p:nvPr>
            <p:ph idx="2" type="subTitle"/>
          </p:nvPr>
        </p:nvSpPr>
        <p:spPr>
          <a:xfrm rot="-1283">
            <a:off x="2963700" y="4107997"/>
            <a:ext cx="3216600" cy="4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slide as attribution</a:t>
            </a:r>
            <a:endParaRPr/>
          </a:p>
        </p:txBody>
      </p:sp>
      <p:sp>
        <p:nvSpPr>
          <p:cNvPr id="1600" name="Google Shape;1600;p86"/>
          <p:cNvSpPr/>
          <p:nvPr/>
        </p:nvSpPr>
        <p:spPr>
          <a:xfrm>
            <a:off x="1761900" y="119076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6"/>
          <p:cNvSpPr/>
          <p:nvPr/>
        </p:nvSpPr>
        <p:spPr>
          <a:xfrm>
            <a:off x="1761900" y="380764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6"/>
          <p:cNvSpPr/>
          <p:nvPr/>
        </p:nvSpPr>
        <p:spPr>
          <a:xfrm>
            <a:off x="1761900" y="2935349"/>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6"/>
          <p:cNvSpPr/>
          <p:nvPr/>
        </p:nvSpPr>
        <p:spPr>
          <a:xfrm>
            <a:off x="1761900" y="2063057"/>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6"/>
          <p:cNvSpPr/>
          <p:nvPr/>
        </p:nvSpPr>
        <p:spPr>
          <a:xfrm>
            <a:off x="6847000" y="119076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6"/>
          <p:cNvSpPr/>
          <p:nvPr/>
        </p:nvSpPr>
        <p:spPr>
          <a:xfrm>
            <a:off x="6847000" y="380764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6"/>
          <p:cNvSpPr/>
          <p:nvPr/>
        </p:nvSpPr>
        <p:spPr>
          <a:xfrm>
            <a:off x="6847000" y="2935349"/>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6"/>
          <p:cNvSpPr/>
          <p:nvPr/>
        </p:nvSpPr>
        <p:spPr>
          <a:xfrm>
            <a:off x="6847000" y="2063057"/>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86"/>
          <p:cNvGrpSpPr/>
          <p:nvPr/>
        </p:nvGrpSpPr>
        <p:grpSpPr>
          <a:xfrm>
            <a:off x="6992801" y="2190281"/>
            <a:ext cx="269983" cy="307152"/>
            <a:chOff x="7728464" y="1561258"/>
            <a:chExt cx="349719" cy="397866"/>
          </a:xfrm>
        </p:grpSpPr>
        <p:sp>
          <p:nvSpPr>
            <p:cNvPr id="1609" name="Google Shape;1609;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86"/>
          <p:cNvGrpSpPr/>
          <p:nvPr/>
        </p:nvGrpSpPr>
        <p:grpSpPr>
          <a:xfrm>
            <a:off x="1889103" y="3108170"/>
            <a:ext cx="307185" cy="215977"/>
            <a:chOff x="3386036" y="1746339"/>
            <a:chExt cx="397907" cy="279762"/>
          </a:xfrm>
        </p:grpSpPr>
        <p:sp>
          <p:nvSpPr>
            <p:cNvPr id="1612" name="Google Shape;1612;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86"/>
          <p:cNvGrpSpPr/>
          <p:nvPr/>
        </p:nvGrpSpPr>
        <p:grpSpPr>
          <a:xfrm>
            <a:off x="1889112" y="2190266"/>
            <a:ext cx="307185" cy="307185"/>
            <a:chOff x="4417380" y="1687279"/>
            <a:chExt cx="397907" cy="397907"/>
          </a:xfrm>
        </p:grpSpPr>
        <p:sp>
          <p:nvSpPr>
            <p:cNvPr id="1615" name="Google Shape;1615;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86"/>
          <p:cNvGrpSpPr/>
          <p:nvPr/>
        </p:nvGrpSpPr>
        <p:grpSpPr>
          <a:xfrm>
            <a:off x="1889088" y="3934849"/>
            <a:ext cx="307185" cy="307185"/>
            <a:chOff x="4933458" y="1687279"/>
            <a:chExt cx="397907" cy="397907"/>
          </a:xfrm>
        </p:grpSpPr>
        <p:sp>
          <p:nvSpPr>
            <p:cNvPr id="1618" name="Google Shape;1618;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86"/>
          <p:cNvGrpSpPr/>
          <p:nvPr/>
        </p:nvGrpSpPr>
        <p:grpSpPr>
          <a:xfrm>
            <a:off x="6974205" y="1317955"/>
            <a:ext cx="307185" cy="307168"/>
            <a:chOff x="266768" y="1721375"/>
            <a:chExt cx="397907" cy="397887"/>
          </a:xfrm>
        </p:grpSpPr>
        <p:sp>
          <p:nvSpPr>
            <p:cNvPr id="1621" name="Google Shape;1621;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86"/>
          <p:cNvGrpSpPr/>
          <p:nvPr/>
        </p:nvGrpSpPr>
        <p:grpSpPr>
          <a:xfrm>
            <a:off x="6974202" y="3062566"/>
            <a:ext cx="307168" cy="307168"/>
            <a:chOff x="1379798" y="1723250"/>
            <a:chExt cx="397887" cy="397887"/>
          </a:xfrm>
        </p:grpSpPr>
        <p:sp>
          <p:nvSpPr>
            <p:cNvPr id="1624" name="Google Shape;1624;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86"/>
          <p:cNvGrpSpPr/>
          <p:nvPr/>
        </p:nvGrpSpPr>
        <p:grpSpPr>
          <a:xfrm>
            <a:off x="6974225" y="3934866"/>
            <a:ext cx="307152" cy="307168"/>
            <a:chOff x="864491" y="1723250"/>
            <a:chExt cx="397866" cy="397887"/>
          </a:xfrm>
        </p:grpSpPr>
        <p:sp>
          <p:nvSpPr>
            <p:cNvPr id="1629" name="Google Shape;1629;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86"/>
          <p:cNvGrpSpPr/>
          <p:nvPr/>
        </p:nvGrpSpPr>
        <p:grpSpPr>
          <a:xfrm>
            <a:off x="1888525" y="1317404"/>
            <a:ext cx="308346" cy="308346"/>
            <a:chOff x="1190625" y="238125"/>
            <a:chExt cx="5235075" cy="5235075"/>
          </a:xfrm>
        </p:grpSpPr>
        <p:sp>
          <p:nvSpPr>
            <p:cNvPr id="1633" name="Google Shape;1633;p8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35" name="Google Shape;1635;p86"/>
          <p:cNvCxnSpPr>
            <a:stCxn id="1600" idx="2"/>
            <a:endCxn id="1603" idx="0"/>
          </p:cNvCxnSpPr>
          <p:nvPr/>
        </p:nvCxnSpPr>
        <p:spPr>
          <a:xfrm>
            <a:off x="1761900" y="1471565"/>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cxnSp>
        <p:nvCxnSpPr>
          <p:cNvPr id="1636" name="Google Shape;1636;p86"/>
          <p:cNvCxnSpPr>
            <a:stCxn id="1603" idx="6"/>
            <a:endCxn id="1602" idx="0"/>
          </p:cNvCxnSpPr>
          <p:nvPr/>
        </p:nvCxnSpPr>
        <p:spPr>
          <a:xfrm flipH="1">
            <a:off x="2042700" y="2343857"/>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cxnSp>
        <p:nvCxnSpPr>
          <p:cNvPr id="1637" name="Google Shape;1637;p86"/>
          <p:cNvCxnSpPr>
            <a:stCxn id="1602" idx="2"/>
            <a:endCxn id="1601" idx="0"/>
          </p:cNvCxnSpPr>
          <p:nvPr/>
        </p:nvCxnSpPr>
        <p:spPr>
          <a:xfrm>
            <a:off x="1761900" y="3216149"/>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cxnSp>
        <p:nvCxnSpPr>
          <p:cNvPr id="1638" name="Google Shape;1638;p86"/>
          <p:cNvCxnSpPr>
            <a:stCxn id="1604" idx="6"/>
            <a:endCxn id="1607" idx="0"/>
          </p:cNvCxnSpPr>
          <p:nvPr/>
        </p:nvCxnSpPr>
        <p:spPr>
          <a:xfrm flipH="1">
            <a:off x="7127800" y="1471565"/>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cxnSp>
        <p:nvCxnSpPr>
          <p:cNvPr id="1639" name="Google Shape;1639;p86"/>
          <p:cNvCxnSpPr>
            <a:stCxn id="1607" idx="2"/>
            <a:endCxn id="1606" idx="0"/>
          </p:cNvCxnSpPr>
          <p:nvPr/>
        </p:nvCxnSpPr>
        <p:spPr>
          <a:xfrm>
            <a:off x="6847000" y="2343857"/>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cxnSp>
        <p:nvCxnSpPr>
          <p:cNvPr id="1640" name="Google Shape;1640;p86"/>
          <p:cNvCxnSpPr>
            <a:stCxn id="1606" idx="6"/>
            <a:endCxn id="1605" idx="0"/>
          </p:cNvCxnSpPr>
          <p:nvPr/>
        </p:nvCxnSpPr>
        <p:spPr>
          <a:xfrm flipH="1">
            <a:off x="7127800" y="3216149"/>
            <a:ext cx="280800" cy="591600"/>
          </a:xfrm>
          <a:prstGeom prst="curvedConnector4">
            <a:avLst>
              <a:gd fmla="val -84802" name="adj1"/>
              <a:gd fmla="val 73723" name="adj2"/>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8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a:t>
            </a:r>
            <a:r>
              <a:rPr b="1" lang="en"/>
              <a:t>PACK</a:t>
            </a:r>
            <a:endParaRPr b="1"/>
          </a:p>
        </p:txBody>
      </p:sp>
      <p:grpSp>
        <p:nvGrpSpPr>
          <p:cNvPr id="1646" name="Google Shape;1646;p87"/>
          <p:cNvGrpSpPr/>
          <p:nvPr/>
        </p:nvGrpSpPr>
        <p:grpSpPr>
          <a:xfrm>
            <a:off x="7684181" y="3996371"/>
            <a:ext cx="456872" cy="454541"/>
            <a:chOff x="7684181" y="3996371"/>
            <a:chExt cx="456872" cy="454541"/>
          </a:xfrm>
        </p:grpSpPr>
        <p:sp>
          <p:nvSpPr>
            <p:cNvPr id="1647" name="Google Shape;1647;p87"/>
            <p:cNvSpPr/>
            <p:nvPr/>
          </p:nvSpPr>
          <p:spPr>
            <a:xfrm>
              <a:off x="7826384" y="4308436"/>
              <a:ext cx="51659" cy="43415"/>
            </a:xfrm>
            <a:custGeom>
              <a:rect b="b" l="l" r="r" t="t"/>
              <a:pathLst>
                <a:path extrusionOk="0" h="1601" w="1905">
                  <a:moveTo>
                    <a:pt x="851" y="1"/>
                  </a:moveTo>
                  <a:lnTo>
                    <a:pt x="0" y="852"/>
                  </a:lnTo>
                  <a:lnTo>
                    <a:pt x="668" y="1520"/>
                  </a:lnTo>
                  <a:cubicBezTo>
                    <a:pt x="721" y="1573"/>
                    <a:pt x="792" y="1601"/>
                    <a:pt x="863" y="1601"/>
                  </a:cubicBezTo>
                  <a:cubicBezTo>
                    <a:pt x="908" y="1601"/>
                    <a:pt x="952" y="1590"/>
                    <a:pt x="993" y="1567"/>
                  </a:cubicBezTo>
                  <a:cubicBezTo>
                    <a:pt x="1237" y="1434"/>
                    <a:pt x="1546" y="1258"/>
                    <a:pt x="1904" y="1051"/>
                  </a:cubicBezTo>
                  <a:lnTo>
                    <a:pt x="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7"/>
            <p:cNvSpPr/>
            <p:nvPr/>
          </p:nvSpPr>
          <p:spPr>
            <a:xfrm>
              <a:off x="7684533" y="4328611"/>
              <a:ext cx="130137" cy="121676"/>
            </a:xfrm>
            <a:custGeom>
              <a:rect b="b" l="l" r="r" t="t"/>
              <a:pathLst>
                <a:path extrusionOk="0" h="4487" w="4799">
                  <a:moveTo>
                    <a:pt x="3230" y="1"/>
                  </a:moveTo>
                  <a:cubicBezTo>
                    <a:pt x="2791" y="1"/>
                    <a:pt x="2327" y="286"/>
                    <a:pt x="2085" y="705"/>
                  </a:cubicBezTo>
                  <a:cubicBezTo>
                    <a:pt x="1189" y="2256"/>
                    <a:pt x="988" y="2578"/>
                    <a:pt x="920" y="2701"/>
                  </a:cubicBezTo>
                  <a:lnTo>
                    <a:pt x="97" y="4121"/>
                  </a:lnTo>
                  <a:cubicBezTo>
                    <a:pt x="1" y="4297"/>
                    <a:pt x="141" y="4487"/>
                    <a:pt x="314" y="4487"/>
                  </a:cubicBezTo>
                  <a:cubicBezTo>
                    <a:pt x="353" y="4487"/>
                    <a:pt x="393" y="4477"/>
                    <a:pt x="432" y="4456"/>
                  </a:cubicBezTo>
                  <a:cubicBezTo>
                    <a:pt x="891" y="4200"/>
                    <a:pt x="2030" y="3521"/>
                    <a:pt x="2415" y="3317"/>
                  </a:cubicBezTo>
                  <a:lnTo>
                    <a:pt x="3929" y="2458"/>
                  </a:lnTo>
                  <a:cubicBezTo>
                    <a:pt x="4623" y="2060"/>
                    <a:pt x="4799" y="1075"/>
                    <a:pt x="4267" y="472"/>
                  </a:cubicBezTo>
                  <a:cubicBezTo>
                    <a:pt x="4000" y="158"/>
                    <a:pt x="3628" y="1"/>
                    <a:pt x="3254" y="1"/>
                  </a:cubicBezTo>
                  <a:cubicBezTo>
                    <a:pt x="3246" y="1"/>
                    <a:pt x="3238" y="1"/>
                    <a:pt x="32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p:nvPr/>
          </p:nvSpPr>
          <p:spPr>
            <a:xfrm>
              <a:off x="7785030" y="4258730"/>
              <a:ext cx="43795" cy="52147"/>
            </a:xfrm>
            <a:custGeom>
              <a:rect b="b" l="l" r="r" t="t"/>
              <a:pathLst>
                <a:path extrusionOk="0" h="1923" w="1615">
                  <a:moveTo>
                    <a:pt x="543" y="0"/>
                  </a:moveTo>
                  <a:cubicBezTo>
                    <a:pt x="344" y="378"/>
                    <a:pt x="176" y="705"/>
                    <a:pt x="53" y="951"/>
                  </a:cubicBezTo>
                  <a:cubicBezTo>
                    <a:pt x="1" y="1056"/>
                    <a:pt x="19" y="1182"/>
                    <a:pt x="105" y="1266"/>
                  </a:cubicBezTo>
                  <a:lnTo>
                    <a:pt x="763" y="1923"/>
                  </a:lnTo>
                  <a:lnTo>
                    <a:pt x="1614" y="1072"/>
                  </a:lnTo>
                  <a:lnTo>
                    <a:pt x="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7"/>
            <p:cNvSpPr/>
            <p:nvPr/>
          </p:nvSpPr>
          <p:spPr>
            <a:xfrm>
              <a:off x="7951611" y="4118995"/>
              <a:ext cx="77393" cy="63591"/>
            </a:xfrm>
            <a:custGeom>
              <a:rect b="b" l="l" r="r" t="t"/>
              <a:pathLst>
                <a:path extrusionOk="0" h="2345" w="2854">
                  <a:moveTo>
                    <a:pt x="1296" y="1"/>
                  </a:moveTo>
                  <a:cubicBezTo>
                    <a:pt x="1293" y="1"/>
                    <a:pt x="1290" y="1"/>
                    <a:pt x="1286" y="1"/>
                  </a:cubicBezTo>
                  <a:cubicBezTo>
                    <a:pt x="985" y="1"/>
                    <a:pt x="684" y="114"/>
                    <a:pt x="456" y="344"/>
                  </a:cubicBezTo>
                  <a:cubicBezTo>
                    <a:pt x="0" y="782"/>
                    <a:pt x="0" y="1567"/>
                    <a:pt x="456" y="2005"/>
                  </a:cubicBezTo>
                  <a:cubicBezTo>
                    <a:pt x="673" y="2231"/>
                    <a:pt x="979" y="2345"/>
                    <a:pt x="1285" y="2345"/>
                  </a:cubicBezTo>
                  <a:cubicBezTo>
                    <a:pt x="1591" y="2345"/>
                    <a:pt x="1897" y="2231"/>
                    <a:pt x="2114" y="2005"/>
                  </a:cubicBezTo>
                  <a:cubicBezTo>
                    <a:pt x="2853" y="1271"/>
                    <a:pt x="2322" y="1"/>
                    <a:pt x="1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7"/>
            <p:cNvSpPr/>
            <p:nvPr/>
          </p:nvSpPr>
          <p:spPr>
            <a:xfrm>
              <a:off x="7684181" y="4133340"/>
              <a:ext cx="155573" cy="98057"/>
            </a:xfrm>
            <a:custGeom>
              <a:rect b="b" l="l" r="r" t="t"/>
              <a:pathLst>
                <a:path extrusionOk="0" h="3616" w="5737">
                  <a:moveTo>
                    <a:pt x="2783" y="1"/>
                  </a:moveTo>
                  <a:cubicBezTo>
                    <a:pt x="2718" y="1"/>
                    <a:pt x="2654" y="27"/>
                    <a:pt x="2606" y="74"/>
                  </a:cubicBezTo>
                  <a:lnTo>
                    <a:pt x="142" y="2539"/>
                  </a:lnTo>
                  <a:cubicBezTo>
                    <a:pt x="0" y="2681"/>
                    <a:pt x="71" y="2919"/>
                    <a:pt x="267" y="2956"/>
                  </a:cubicBezTo>
                  <a:lnTo>
                    <a:pt x="3581" y="3616"/>
                  </a:lnTo>
                  <a:cubicBezTo>
                    <a:pt x="4149" y="2579"/>
                    <a:pt x="4904" y="1292"/>
                    <a:pt x="5737" y="129"/>
                  </a:cubicBezTo>
                  <a:lnTo>
                    <a:pt x="2792" y="1"/>
                  </a:lnTo>
                  <a:cubicBezTo>
                    <a:pt x="2789" y="1"/>
                    <a:pt x="2786" y="1"/>
                    <a:pt x="2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7"/>
            <p:cNvSpPr/>
            <p:nvPr/>
          </p:nvSpPr>
          <p:spPr>
            <a:xfrm>
              <a:off x="7905430" y="4296315"/>
              <a:ext cx="99467" cy="154597"/>
            </a:xfrm>
            <a:custGeom>
              <a:rect b="b" l="l" r="r" t="t"/>
              <a:pathLst>
                <a:path extrusionOk="0" h="5701" w="3668">
                  <a:moveTo>
                    <a:pt x="3471" y="0"/>
                  </a:moveTo>
                  <a:cubicBezTo>
                    <a:pt x="2353" y="767"/>
                    <a:pt x="1051" y="1556"/>
                    <a:pt x="1" y="2161"/>
                  </a:cubicBezTo>
                  <a:lnTo>
                    <a:pt x="708" y="5503"/>
                  </a:lnTo>
                  <a:cubicBezTo>
                    <a:pt x="733" y="5628"/>
                    <a:pt x="840" y="5700"/>
                    <a:pt x="951" y="5700"/>
                  </a:cubicBezTo>
                  <a:cubicBezTo>
                    <a:pt x="1013" y="5700"/>
                    <a:pt x="1076" y="5678"/>
                    <a:pt x="1127" y="5629"/>
                  </a:cubicBezTo>
                  <a:lnTo>
                    <a:pt x="3592" y="3164"/>
                  </a:lnTo>
                  <a:cubicBezTo>
                    <a:pt x="3642" y="3114"/>
                    <a:pt x="3668" y="3041"/>
                    <a:pt x="3665" y="2973"/>
                  </a:cubicBezTo>
                  <a:lnTo>
                    <a:pt x="34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7"/>
            <p:cNvSpPr/>
            <p:nvPr/>
          </p:nvSpPr>
          <p:spPr>
            <a:xfrm>
              <a:off x="8034075" y="3996371"/>
              <a:ext cx="106979" cy="106029"/>
            </a:xfrm>
            <a:custGeom>
              <a:rect b="b" l="l" r="r" t="t"/>
              <a:pathLst>
                <a:path extrusionOk="0" h="3910" w="3945">
                  <a:moveTo>
                    <a:pt x="3686" y="0"/>
                  </a:moveTo>
                  <a:cubicBezTo>
                    <a:pt x="3676" y="0"/>
                    <a:pt x="3667" y="1"/>
                    <a:pt x="3657" y="2"/>
                  </a:cubicBezTo>
                  <a:cubicBezTo>
                    <a:pt x="2389" y="135"/>
                    <a:pt x="1166" y="429"/>
                    <a:pt x="0" y="885"/>
                  </a:cubicBezTo>
                  <a:lnTo>
                    <a:pt x="3026" y="3910"/>
                  </a:lnTo>
                  <a:cubicBezTo>
                    <a:pt x="3212" y="3428"/>
                    <a:pt x="3361" y="2975"/>
                    <a:pt x="3474" y="2569"/>
                  </a:cubicBezTo>
                  <a:cubicBezTo>
                    <a:pt x="3736" y="1642"/>
                    <a:pt x="3864" y="837"/>
                    <a:pt x="3929" y="277"/>
                  </a:cubicBezTo>
                  <a:cubicBezTo>
                    <a:pt x="3944" y="127"/>
                    <a:pt x="3830" y="0"/>
                    <a:pt x="36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7"/>
            <p:cNvSpPr/>
            <p:nvPr/>
          </p:nvSpPr>
          <p:spPr>
            <a:xfrm>
              <a:off x="7814452" y="4032979"/>
              <a:ext cx="289262" cy="288856"/>
            </a:xfrm>
            <a:custGeom>
              <a:rect b="b" l="l" r="r" t="t"/>
              <a:pathLst>
                <a:path extrusionOk="0" h="10652" w="10667">
                  <a:moveTo>
                    <a:pt x="6375" y="2097"/>
                  </a:moveTo>
                  <a:cubicBezTo>
                    <a:pt x="6926" y="2097"/>
                    <a:pt x="7486" y="2299"/>
                    <a:pt x="7937" y="2754"/>
                  </a:cubicBezTo>
                  <a:cubicBezTo>
                    <a:pt x="9343" y="4155"/>
                    <a:pt x="8339" y="6594"/>
                    <a:pt x="6357" y="6594"/>
                  </a:cubicBezTo>
                  <a:cubicBezTo>
                    <a:pt x="6353" y="6594"/>
                    <a:pt x="6349" y="6594"/>
                    <a:pt x="6344" y="6594"/>
                  </a:cubicBezTo>
                  <a:cubicBezTo>
                    <a:pt x="6330" y="6594"/>
                    <a:pt x="6315" y="6594"/>
                    <a:pt x="6301" y="6594"/>
                  </a:cubicBezTo>
                  <a:cubicBezTo>
                    <a:pt x="5111" y="6594"/>
                    <a:pt x="4068" y="5537"/>
                    <a:pt x="4094" y="4344"/>
                  </a:cubicBezTo>
                  <a:cubicBezTo>
                    <a:pt x="4089" y="2997"/>
                    <a:pt x="5214" y="2097"/>
                    <a:pt x="6375" y="2097"/>
                  </a:cubicBezTo>
                  <a:close/>
                  <a:moveTo>
                    <a:pt x="7041" y="1"/>
                  </a:moveTo>
                  <a:cubicBezTo>
                    <a:pt x="5640" y="687"/>
                    <a:pt x="4364" y="1601"/>
                    <a:pt x="3243" y="2717"/>
                  </a:cubicBezTo>
                  <a:cubicBezTo>
                    <a:pt x="2326" y="3634"/>
                    <a:pt x="1257" y="5143"/>
                    <a:pt x="144" y="7089"/>
                  </a:cubicBezTo>
                  <a:cubicBezTo>
                    <a:pt x="94" y="7173"/>
                    <a:pt x="45" y="7259"/>
                    <a:pt x="0" y="7343"/>
                  </a:cubicBezTo>
                  <a:lnTo>
                    <a:pt x="1291" y="8637"/>
                  </a:lnTo>
                  <a:lnTo>
                    <a:pt x="3060" y="6869"/>
                  </a:lnTo>
                  <a:cubicBezTo>
                    <a:pt x="3164" y="6764"/>
                    <a:pt x="3302" y="6712"/>
                    <a:pt x="3439" y="6712"/>
                  </a:cubicBezTo>
                  <a:cubicBezTo>
                    <a:pt x="3577" y="6712"/>
                    <a:pt x="3714" y="6764"/>
                    <a:pt x="3819" y="6869"/>
                  </a:cubicBezTo>
                  <a:cubicBezTo>
                    <a:pt x="4029" y="7078"/>
                    <a:pt x="4029" y="7419"/>
                    <a:pt x="3819" y="7629"/>
                  </a:cubicBezTo>
                  <a:lnTo>
                    <a:pt x="2051" y="9397"/>
                  </a:lnTo>
                  <a:lnTo>
                    <a:pt x="3306" y="10651"/>
                  </a:lnTo>
                  <a:cubicBezTo>
                    <a:pt x="6947" y="8535"/>
                    <a:pt x="9024" y="7060"/>
                    <a:pt x="10666" y="3623"/>
                  </a:cubicBezTo>
                  <a:lnTo>
                    <a:pt x="7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87"/>
          <p:cNvGrpSpPr/>
          <p:nvPr/>
        </p:nvGrpSpPr>
        <p:grpSpPr>
          <a:xfrm>
            <a:off x="7695245" y="3375304"/>
            <a:ext cx="433037" cy="454651"/>
            <a:chOff x="7695245" y="3375304"/>
            <a:chExt cx="433037" cy="454651"/>
          </a:xfrm>
        </p:grpSpPr>
        <p:sp>
          <p:nvSpPr>
            <p:cNvPr id="1656" name="Google Shape;1656;p87"/>
            <p:cNvSpPr/>
            <p:nvPr/>
          </p:nvSpPr>
          <p:spPr>
            <a:xfrm>
              <a:off x="7882760" y="3438894"/>
              <a:ext cx="31022" cy="32839"/>
            </a:xfrm>
            <a:custGeom>
              <a:rect b="b" l="l" r="r" t="t"/>
              <a:pathLst>
                <a:path extrusionOk="0" h="1211" w="1144">
                  <a:moveTo>
                    <a:pt x="1" y="0"/>
                  </a:moveTo>
                  <a:lnTo>
                    <a:pt x="1" y="0"/>
                  </a:lnTo>
                  <a:cubicBezTo>
                    <a:pt x="397" y="267"/>
                    <a:pt x="669" y="707"/>
                    <a:pt x="716" y="1210"/>
                  </a:cubicBezTo>
                  <a:lnTo>
                    <a:pt x="952" y="982"/>
                  </a:lnTo>
                  <a:cubicBezTo>
                    <a:pt x="1091" y="844"/>
                    <a:pt x="1143" y="634"/>
                    <a:pt x="1083" y="448"/>
                  </a:cubicBezTo>
                  <a:cubicBezTo>
                    <a:pt x="1020" y="259"/>
                    <a:pt x="855" y="123"/>
                    <a:pt x="664" y="9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7739364" y="3459530"/>
              <a:ext cx="327769" cy="370425"/>
            </a:xfrm>
            <a:custGeom>
              <a:rect b="b" l="l" r="r" t="t"/>
              <a:pathLst>
                <a:path extrusionOk="0" h="13660" w="12087">
                  <a:moveTo>
                    <a:pt x="4361" y="0"/>
                  </a:moveTo>
                  <a:cubicBezTo>
                    <a:pt x="4068" y="0"/>
                    <a:pt x="3774" y="200"/>
                    <a:pt x="3757" y="601"/>
                  </a:cubicBezTo>
                  <a:lnTo>
                    <a:pt x="3757" y="7739"/>
                  </a:lnTo>
                  <a:cubicBezTo>
                    <a:pt x="3757" y="7972"/>
                    <a:pt x="3602" y="8177"/>
                    <a:pt x="3379" y="8239"/>
                  </a:cubicBezTo>
                  <a:cubicBezTo>
                    <a:pt x="3332" y="8253"/>
                    <a:pt x="3284" y="8260"/>
                    <a:pt x="3236" y="8260"/>
                  </a:cubicBezTo>
                  <a:cubicBezTo>
                    <a:pt x="3060" y="8260"/>
                    <a:pt x="2892" y="8169"/>
                    <a:pt x="2795" y="8014"/>
                  </a:cubicBezTo>
                  <a:lnTo>
                    <a:pt x="1839" y="6482"/>
                  </a:lnTo>
                  <a:cubicBezTo>
                    <a:pt x="1658" y="6194"/>
                    <a:pt x="1376" y="5989"/>
                    <a:pt x="1043" y="5916"/>
                  </a:cubicBezTo>
                  <a:cubicBezTo>
                    <a:pt x="947" y="5894"/>
                    <a:pt x="849" y="5883"/>
                    <a:pt x="752" y="5883"/>
                  </a:cubicBezTo>
                  <a:cubicBezTo>
                    <a:pt x="516" y="5883"/>
                    <a:pt x="283" y="5948"/>
                    <a:pt x="79" y="6076"/>
                  </a:cubicBezTo>
                  <a:lnTo>
                    <a:pt x="0" y="6126"/>
                  </a:lnTo>
                  <a:cubicBezTo>
                    <a:pt x="600" y="7220"/>
                    <a:pt x="2167" y="10110"/>
                    <a:pt x="2905" y="11694"/>
                  </a:cubicBezTo>
                  <a:cubicBezTo>
                    <a:pt x="2918" y="11723"/>
                    <a:pt x="2932" y="11749"/>
                    <a:pt x="2945" y="11778"/>
                  </a:cubicBezTo>
                  <a:cubicBezTo>
                    <a:pt x="3495" y="12918"/>
                    <a:pt x="4684" y="13659"/>
                    <a:pt x="5967" y="13659"/>
                  </a:cubicBezTo>
                  <a:lnTo>
                    <a:pt x="8613" y="13659"/>
                  </a:lnTo>
                  <a:cubicBezTo>
                    <a:pt x="8634" y="13659"/>
                    <a:pt x="8654" y="13660"/>
                    <a:pt x="8675" y="13660"/>
                  </a:cubicBezTo>
                  <a:cubicBezTo>
                    <a:pt x="10485" y="13660"/>
                    <a:pt x="12073" y="12067"/>
                    <a:pt x="12055" y="10251"/>
                  </a:cubicBezTo>
                  <a:lnTo>
                    <a:pt x="12086" y="6618"/>
                  </a:lnTo>
                  <a:lnTo>
                    <a:pt x="12086" y="5746"/>
                  </a:lnTo>
                  <a:cubicBezTo>
                    <a:pt x="12086" y="5376"/>
                    <a:pt x="11788" y="5080"/>
                    <a:pt x="11421" y="5080"/>
                  </a:cubicBezTo>
                  <a:cubicBezTo>
                    <a:pt x="11054" y="5080"/>
                    <a:pt x="10758" y="5379"/>
                    <a:pt x="10758" y="5746"/>
                  </a:cubicBezTo>
                  <a:lnTo>
                    <a:pt x="10758" y="6623"/>
                  </a:lnTo>
                  <a:cubicBezTo>
                    <a:pt x="10745" y="6968"/>
                    <a:pt x="10491" y="7140"/>
                    <a:pt x="10237" y="7140"/>
                  </a:cubicBezTo>
                  <a:cubicBezTo>
                    <a:pt x="9982" y="7140"/>
                    <a:pt x="9728" y="6968"/>
                    <a:pt x="9713" y="6623"/>
                  </a:cubicBezTo>
                  <a:lnTo>
                    <a:pt x="9713" y="4777"/>
                  </a:lnTo>
                  <a:cubicBezTo>
                    <a:pt x="9695" y="4334"/>
                    <a:pt x="9372" y="4113"/>
                    <a:pt x="9049" y="4113"/>
                  </a:cubicBezTo>
                  <a:cubicBezTo>
                    <a:pt x="8725" y="4113"/>
                    <a:pt x="8401" y="4335"/>
                    <a:pt x="8383" y="4777"/>
                  </a:cubicBezTo>
                  <a:lnTo>
                    <a:pt x="8383" y="6623"/>
                  </a:lnTo>
                  <a:cubicBezTo>
                    <a:pt x="8369" y="6968"/>
                    <a:pt x="8116" y="7140"/>
                    <a:pt x="7862" y="7140"/>
                  </a:cubicBezTo>
                  <a:cubicBezTo>
                    <a:pt x="7608" y="7140"/>
                    <a:pt x="7354" y="6968"/>
                    <a:pt x="7340" y="6623"/>
                  </a:cubicBezTo>
                  <a:lnTo>
                    <a:pt x="7340" y="4219"/>
                  </a:lnTo>
                  <a:cubicBezTo>
                    <a:pt x="7322" y="3778"/>
                    <a:pt x="6999" y="3558"/>
                    <a:pt x="6675" y="3558"/>
                  </a:cubicBezTo>
                  <a:cubicBezTo>
                    <a:pt x="6352" y="3558"/>
                    <a:pt x="6028" y="3778"/>
                    <a:pt x="6009" y="4219"/>
                  </a:cubicBezTo>
                  <a:lnTo>
                    <a:pt x="6009" y="6623"/>
                  </a:lnTo>
                  <a:cubicBezTo>
                    <a:pt x="5996" y="6968"/>
                    <a:pt x="5743" y="7140"/>
                    <a:pt x="5489" y="7140"/>
                  </a:cubicBezTo>
                  <a:cubicBezTo>
                    <a:pt x="5235" y="7140"/>
                    <a:pt x="4980" y="6968"/>
                    <a:pt x="4964" y="6623"/>
                  </a:cubicBezTo>
                  <a:lnTo>
                    <a:pt x="4964" y="601"/>
                  </a:lnTo>
                  <a:cubicBezTo>
                    <a:pt x="4948" y="200"/>
                    <a:pt x="4655" y="0"/>
                    <a:pt x="4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7695245" y="3375304"/>
              <a:ext cx="148278" cy="204412"/>
            </a:xfrm>
            <a:custGeom>
              <a:rect b="b" l="l" r="r" t="t"/>
              <a:pathLst>
                <a:path extrusionOk="0" h="7538" w="5468">
                  <a:moveTo>
                    <a:pt x="4087" y="1"/>
                  </a:moveTo>
                  <a:cubicBezTo>
                    <a:pt x="3888" y="1"/>
                    <a:pt x="3707" y="111"/>
                    <a:pt x="3618" y="291"/>
                  </a:cubicBezTo>
                  <a:lnTo>
                    <a:pt x="2730" y="2088"/>
                  </a:lnTo>
                  <a:cubicBezTo>
                    <a:pt x="2701" y="2149"/>
                    <a:pt x="2646" y="2191"/>
                    <a:pt x="2581" y="2201"/>
                  </a:cubicBezTo>
                  <a:lnTo>
                    <a:pt x="601" y="2489"/>
                  </a:lnTo>
                  <a:cubicBezTo>
                    <a:pt x="171" y="2552"/>
                    <a:pt x="1" y="3084"/>
                    <a:pt x="318" y="3385"/>
                  </a:cubicBezTo>
                  <a:lnTo>
                    <a:pt x="1743" y="4773"/>
                  </a:lnTo>
                  <a:cubicBezTo>
                    <a:pt x="1787" y="4820"/>
                    <a:pt x="1811" y="4886"/>
                    <a:pt x="1800" y="4951"/>
                  </a:cubicBezTo>
                  <a:lnTo>
                    <a:pt x="1465" y="6913"/>
                  </a:lnTo>
                  <a:cubicBezTo>
                    <a:pt x="1403" y="7258"/>
                    <a:pt x="1672" y="7537"/>
                    <a:pt x="1976" y="7537"/>
                  </a:cubicBezTo>
                  <a:cubicBezTo>
                    <a:pt x="2056" y="7537"/>
                    <a:pt x="2138" y="7518"/>
                    <a:pt x="2217" y="7477"/>
                  </a:cubicBezTo>
                  <a:lnTo>
                    <a:pt x="3993" y="6541"/>
                  </a:lnTo>
                  <a:cubicBezTo>
                    <a:pt x="4022" y="6527"/>
                    <a:pt x="4053" y="6520"/>
                    <a:pt x="4085" y="6520"/>
                  </a:cubicBezTo>
                  <a:cubicBezTo>
                    <a:pt x="4116" y="6520"/>
                    <a:pt x="4149" y="6527"/>
                    <a:pt x="4179" y="6541"/>
                  </a:cubicBezTo>
                  <a:lnTo>
                    <a:pt x="4341" y="6628"/>
                  </a:lnTo>
                  <a:lnTo>
                    <a:pt x="4341" y="3705"/>
                  </a:lnTo>
                  <a:cubicBezTo>
                    <a:pt x="4341" y="2976"/>
                    <a:pt x="4813" y="2361"/>
                    <a:pt x="5467" y="2141"/>
                  </a:cubicBezTo>
                  <a:lnTo>
                    <a:pt x="4556" y="291"/>
                  </a:lnTo>
                  <a:cubicBezTo>
                    <a:pt x="4467" y="116"/>
                    <a:pt x="4286" y="1"/>
                    <a:pt x="4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p:nvPr/>
          </p:nvSpPr>
          <p:spPr>
            <a:xfrm>
              <a:off x="7992314" y="3375304"/>
              <a:ext cx="135967" cy="128428"/>
            </a:xfrm>
            <a:custGeom>
              <a:rect b="b" l="l" r="r" t="t"/>
              <a:pathLst>
                <a:path extrusionOk="0" h="4736" w="5014">
                  <a:moveTo>
                    <a:pt x="2508" y="0"/>
                  </a:moveTo>
                  <a:cubicBezTo>
                    <a:pt x="2377" y="0"/>
                    <a:pt x="2245" y="68"/>
                    <a:pt x="2179" y="202"/>
                  </a:cubicBezTo>
                  <a:lnTo>
                    <a:pt x="1648" y="1282"/>
                  </a:lnTo>
                  <a:cubicBezTo>
                    <a:pt x="1629" y="1324"/>
                    <a:pt x="1585" y="1352"/>
                    <a:pt x="1540" y="1360"/>
                  </a:cubicBezTo>
                  <a:lnTo>
                    <a:pt x="359" y="1530"/>
                  </a:lnTo>
                  <a:cubicBezTo>
                    <a:pt x="252" y="1546"/>
                    <a:pt x="149" y="1604"/>
                    <a:pt x="92" y="1701"/>
                  </a:cubicBezTo>
                  <a:cubicBezTo>
                    <a:pt x="0" y="1850"/>
                    <a:pt x="26" y="2041"/>
                    <a:pt x="149" y="2159"/>
                  </a:cubicBezTo>
                  <a:lnTo>
                    <a:pt x="1009" y="2997"/>
                  </a:lnTo>
                  <a:cubicBezTo>
                    <a:pt x="1043" y="3029"/>
                    <a:pt x="1058" y="3079"/>
                    <a:pt x="1053" y="3123"/>
                  </a:cubicBezTo>
                  <a:lnTo>
                    <a:pt x="849" y="4299"/>
                  </a:lnTo>
                  <a:cubicBezTo>
                    <a:pt x="830" y="4412"/>
                    <a:pt x="859" y="4524"/>
                    <a:pt x="930" y="4611"/>
                  </a:cubicBezTo>
                  <a:cubicBezTo>
                    <a:pt x="1003" y="4693"/>
                    <a:pt x="1103" y="4735"/>
                    <a:pt x="1203" y="4735"/>
                  </a:cubicBezTo>
                  <a:cubicBezTo>
                    <a:pt x="1262" y="4735"/>
                    <a:pt x="1321" y="4721"/>
                    <a:pt x="1375" y="4692"/>
                  </a:cubicBezTo>
                  <a:lnTo>
                    <a:pt x="2441" y="4132"/>
                  </a:lnTo>
                  <a:cubicBezTo>
                    <a:pt x="2462" y="4121"/>
                    <a:pt x="2485" y="4116"/>
                    <a:pt x="2508" y="4116"/>
                  </a:cubicBezTo>
                  <a:cubicBezTo>
                    <a:pt x="2531" y="4116"/>
                    <a:pt x="2554" y="4121"/>
                    <a:pt x="2575" y="4132"/>
                  </a:cubicBezTo>
                  <a:lnTo>
                    <a:pt x="3639" y="4692"/>
                  </a:lnTo>
                  <a:cubicBezTo>
                    <a:pt x="3693" y="4720"/>
                    <a:pt x="3752" y="4734"/>
                    <a:pt x="3811" y="4734"/>
                  </a:cubicBezTo>
                  <a:cubicBezTo>
                    <a:pt x="3915" y="4734"/>
                    <a:pt x="4018" y="4690"/>
                    <a:pt x="4092" y="4603"/>
                  </a:cubicBezTo>
                  <a:cubicBezTo>
                    <a:pt x="4162" y="4519"/>
                    <a:pt x="4189" y="4407"/>
                    <a:pt x="4170" y="4299"/>
                  </a:cubicBezTo>
                  <a:lnTo>
                    <a:pt x="3966" y="3123"/>
                  </a:lnTo>
                  <a:cubicBezTo>
                    <a:pt x="3961" y="3079"/>
                    <a:pt x="3974" y="3029"/>
                    <a:pt x="4008" y="2997"/>
                  </a:cubicBezTo>
                  <a:lnTo>
                    <a:pt x="4867" y="2159"/>
                  </a:lnTo>
                  <a:cubicBezTo>
                    <a:pt x="4988" y="2041"/>
                    <a:pt x="5014" y="1850"/>
                    <a:pt x="4922" y="1701"/>
                  </a:cubicBezTo>
                  <a:cubicBezTo>
                    <a:pt x="4864" y="1604"/>
                    <a:pt x="4765" y="1546"/>
                    <a:pt x="4657" y="1530"/>
                  </a:cubicBezTo>
                  <a:lnTo>
                    <a:pt x="3476" y="1360"/>
                  </a:lnTo>
                  <a:cubicBezTo>
                    <a:pt x="3429" y="1352"/>
                    <a:pt x="3387" y="1324"/>
                    <a:pt x="3369" y="1282"/>
                  </a:cubicBezTo>
                  <a:lnTo>
                    <a:pt x="2837" y="202"/>
                  </a:lnTo>
                  <a:cubicBezTo>
                    <a:pt x="2771" y="68"/>
                    <a:pt x="2640" y="0"/>
                    <a:pt x="2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87"/>
          <p:cNvGrpSpPr/>
          <p:nvPr/>
        </p:nvGrpSpPr>
        <p:grpSpPr>
          <a:xfrm>
            <a:off x="7750157" y="2754346"/>
            <a:ext cx="345396" cy="454650"/>
            <a:chOff x="7750157" y="2754346"/>
            <a:chExt cx="345396" cy="454650"/>
          </a:xfrm>
        </p:grpSpPr>
        <p:sp>
          <p:nvSpPr>
            <p:cNvPr id="1661" name="Google Shape;1661;p87"/>
            <p:cNvSpPr/>
            <p:nvPr/>
          </p:nvSpPr>
          <p:spPr>
            <a:xfrm>
              <a:off x="7854423" y="2871710"/>
              <a:ext cx="122219" cy="24867"/>
            </a:xfrm>
            <a:custGeom>
              <a:rect b="b" l="l" r="r" t="t"/>
              <a:pathLst>
                <a:path extrusionOk="0" h="917" w="4507">
                  <a:moveTo>
                    <a:pt x="459" y="0"/>
                  </a:moveTo>
                  <a:cubicBezTo>
                    <a:pt x="208" y="0"/>
                    <a:pt x="1" y="207"/>
                    <a:pt x="1" y="458"/>
                  </a:cubicBezTo>
                  <a:cubicBezTo>
                    <a:pt x="1" y="710"/>
                    <a:pt x="208" y="917"/>
                    <a:pt x="459" y="917"/>
                  </a:cubicBezTo>
                  <a:lnTo>
                    <a:pt x="3899" y="917"/>
                  </a:lnTo>
                  <a:cubicBezTo>
                    <a:pt x="4506" y="891"/>
                    <a:pt x="4504" y="26"/>
                    <a:pt x="3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7"/>
            <p:cNvSpPr/>
            <p:nvPr/>
          </p:nvSpPr>
          <p:spPr>
            <a:xfrm>
              <a:off x="7750157" y="2925456"/>
              <a:ext cx="345396" cy="283541"/>
            </a:xfrm>
            <a:custGeom>
              <a:rect b="b" l="l" r="r" t="t"/>
              <a:pathLst>
                <a:path extrusionOk="0" h="10456" w="12737">
                  <a:moveTo>
                    <a:pt x="6905" y="2927"/>
                  </a:moveTo>
                  <a:cubicBezTo>
                    <a:pt x="7199" y="2927"/>
                    <a:pt x="7440" y="3165"/>
                    <a:pt x="7440" y="3459"/>
                  </a:cubicBezTo>
                  <a:cubicBezTo>
                    <a:pt x="7440" y="3755"/>
                    <a:pt x="7199" y="3993"/>
                    <a:pt x="6905" y="3993"/>
                  </a:cubicBezTo>
                  <a:cubicBezTo>
                    <a:pt x="6353" y="3993"/>
                    <a:pt x="5876" y="4328"/>
                    <a:pt x="5672" y="4805"/>
                  </a:cubicBezTo>
                  <a:lnTo>
                    <a:pt x="6905" y="4805"/>
                  </a:lnTo>
                  <a:cubicBezTo>
                    <a:pt x="7615" y="4834"/>
                    <a:pt x="7613" y="5848"/>
                    <a:pt x="6905" y="5874"/>
                  </a:cubicBezTo>
                  <a:lnTo>
                    <a:pt x="5672" y="5874"/>
                  </a:lnTo>
                  <a:cubicBezTo>
                    <a:pt x="5876" y="6350"/>
                    <a:pt x="6353" y="6686"/>
                    <a:pt x="6905" y="6686"/>
                  </a:cubicBezTo>
                  <a:cubicBezTo>
                    <a:pt x="7199" y="6686"/>
                    <a:pt x="7440" y="6924"/>
                    <a:pt x="7440" y="7217"/>
                  </a:cubicBezTo>
                  <a:cubicBezTo>
                    <a:pt x="7440" y="7513"/>
                    <a:pt x="7199" y="7752"/>
                    <a:pt x="6905" y="7752"/>
                  </a:cubicBezTo>
                  <a:cubicBezTo>
                    <a:pt x="5755" y="7752"/>
                    <a:pt x="4797" y="6948"/>
                    <a:pt x="4550" y="5874"/>
                  </a:cubicBezTo>
                  <a:lnTo>
                    <a:pt x="4362" y="5874"/>
                  </a:lnTo>
                  <a:cubicBezTo>
                    <a:pt x="3649" y="5848"/>
                    <a:pt x="3649" y="4834"/>
                    <a:pt x="4362" y="4805"/>
                  </a:cubicBezTo>
                  <a:lnTo>
                    <a:pt x="4550" y="4805"/>
                  </a:lnTo>
                  <a:cubicBezTo>
                    <a:pt x="4794" y="3731"/>
                    <a:pt x="5755" y="2927"/>
                    <a:pt x="6905" y="2927"/>
                  </a:cubicBezTo>
                  <a:close/>
                  <a:moveTo>
                    <a:pt x="4454" y="1"/>
                  </a:moveTo>
                  <a:cubicBezTo>
                    <a:pt x="3642" y="1"/>
                    <a:pt x="2979" y="664"/>
                    <a:pt x="2979" y="1476"/>
                  </a:cubicBezTo>
                  <a:cubicBezTo>
                    <a:pt x="2979" y="2199"/>
                    <a:pt x="2609" y="2861"/>
                    <a:pt x="1991" y="3246"/>
                  </a:cubicBezTo>
                  <a:cubicBezTo>
                    <a:pt x="726" y="4040"/>
                    <a:pt x="1" y="5159"/>
                    <a:pt x="1" y="6319"/>
                  </a:cubicBezTo>
                  <a:cubicBezTo>
                    <a:pt x="1" y="7393"/>
                    <a:pt x="603" y="8409"/>
                    <a:pt x="1695" y="9192"/>
                  </a:cubicBezTo>
                  <a:cubicBezTo>
                    <a:pt x="2823" y="10035"/>
                    <a:pt x="4423" y="10456"/>
                    <a:pt x="6024" y="10456"/>
                  </a:cubicBezTo>
                  <a:cubicBezTo>
                    <a:pt x="7624" y="10456"/>
                    <a:pt x="9224" y="10035"/>
                    <a:pt x="10350" y="9192"/>
                  </a:cubicBezTo>
                  <a:cubicBezTo>
                    <a:pt x="12736" y="7537"/>
                    <a:pt x="12542" y="4763"/>
                    <a:pt x="10059" y="3249"/>
                  </a:cubicBezTo>
                  <a:cubicBezTo>
                    <a:pt x="9438" y="2864"/>
                    <a:pt x="9069" y="2201"/>
                    <a:pt x="9069" y="1478"/>
                  </a:cubicBezTo>
                  <a:lnTo>
                    <a:pt x="9069" y="1476"/>
                  </a:lnTo>
                  <a:cubicBezTo>
                    <a:pt x="9069" y="664"/>
                    <a:pt x="8406" y="1"/>
                    <a:pt x="7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p:nvPr/>
          </p:nvSpPr>
          <p:spPr>
            <a:xfrm>
              <a:off x="7829719" y="2754346"/>
              <a:ext cx="167369" cy="94071"/>
            </a:xfrm>
            <a:custGeom>
              <a:rect b="b" l="l" r="r" t="t"/>
              <a:pathLst>
                <a:path extrusionOk="0" h="3469" w="6172">
                  <a:moveTo>
                    <a:pt x="5002" y="1"/>
                  </a:moveTo>
                  <a:cubicBezTo>
                    <a:pt x="4913" y="1"/>
                    <a:pt x="4822" y="11"/>
                    <a:pt x="4731" y="32"/>
                  </a:cubicBezTo>
                  <a:cubicBezTo>
                    <a:pt x="4356" y="121"/>
                    <a:pt x="3908" y="247"/>
                    <a:pt x="3382" y="441"/>
                  </a:cubicBezTo>
                  <a:cubicBezTo>
                    <a:pt x="2762" y="667"/>
                    <a:pt x="2188" y="743"/>
                    <a:pt x="1696" y="743"/>
                  </a:cubicBezTo>
                  <a:cubicBezTo>
                    <a:pt x="1428" y="743"/>
                    <a:pt x="1185" y="720"/>
                    <a:pt x="972" y="687"/>
                  </a:cubicBezTo>
                  <a:cubicBezTo>
                    <a:pt x="928" y="680"/>
                    <a:pt x="884" y="677"/>
                    <a:pt x="841" y="677"/>
                  </a:cubicBezTo>
                  <a:cubicBezTo>
                    <a:pt x="385" y="677"/>
                    <a:pt x="0" y="1043"/>
                    <a:pt x="0" y="1515"/>
                  </a:cubicBezTo>
                  <a:lnTo>
                    <a:pt x="0" y="2442"/>
                  </a:lnTo>
                  <a:cubicBezTo>
                    <a:pt x="6" y="2880"/>
                    <a:pt x="244" y="3265"/>
                    <a:pt x="603" y="3469"/>
                  </a:cubicBezTo>
                  <a:cubicBezTo>
                    <a:pt x="828" y="3335"/>
                    <a:pt x="1090" y="3259"/>
                    <a:pt x="1370" y="3259"/>
                  </a:cubicBezTo>
                  <a:lnTo>
                    <a:pt x="1603" y="3259"/>
                  </a:lnTo>
                  <a:lnTo>
                    <a:pt x="1603" y="2846"/>
                  </a:lnTo>
                  <a:cubicBezTo>
                    <a:pt x="1618" y="2490"/>
                    <a:pt x="1877" y="2313"/>
                    <a:pt x="2137" y="2313"/>
                  </a:cubicBezTo>
                  <a:cubicBezTo>
                    <a:pt x="2398" y="2313"/>
                    <a:pt x="2659" y="2491"/>
                    <a:pt x="2672" y="2846"/>
                  </a:cubicBezTo>
                  <a:lnTo>
                    <a:pt x="2672" y="3259"/>
                  </a:lnTo>
                  <a:lnTo>
                    <a:pt x="3615" y="3259"/>
                  </a:lnTo>
                  <a:lnTo>
                    <a:pt x="3615" y="2138"/>
                  </a:lnTo>
                  <a:cubicBezTo>
                    <a:pt x="3629" y="1783"/>
                    <a:pt x="3889" y="1606"/>
                    <a:pt x="4148" y="1606"/>
                  </a:cubicBezTo>
                  <a:cubicBezTo>
                    <a:pt x="4408" y="1606"/>
                    <a:pt x="4668" y="1784"/>
                    <a:pt x="4681" y="2138"/>
                  </a:cubicBezTo>
                  <a:lnTo>
                    <a:pt x="4681" y="3259"/>
                  </a:lnTo>
                  <a:lnTo>
                    <a:pt x="4807" y="3259"/>
                  </a:lnTo>
                  <a:cubicBezTo>
                    <a:pt x="5087" y="3259"/>
                    <a:pt x="5349" y="3335"/>
                    <a:pt x="5574" y="3469"/>
                  </a:cubicBezTo>
                  <a:cubicBezTo>
                    <a:pt x="5933" y="3267"/>
                    <a:pt x="6172" y="2885"/>
                    <a:pt x="6172" y="2442"/>
                  </a:cubicBezTo>
                  <a:lnTo>
                    <a:pt x="6172" y="1174"/>
                  </a:lnTo>
                  <a:cubicBezTo>
                    <a:pt x="6172" y="511"/>
                    <a:pt x="5631" y="1"/>
                    <a:pt x="5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87"/>
          <p:cNvGrpSpPr/>
          <p:nvPr/>
        </p:nvGrpSpPr>
        <p:grpSpPr>
          <a:xfrm>
            <a:off x="7686025" y="2133280"/>
            <a:ext cx="454625" cy="454812"/>
            <a:chOff x="7686025" y="2133280"/>
            <a:chExt cx="454625" cy="454812"/>
          </a:xfrm>
        </p:grpSpPr>
        <p:sp>
          <p:nvSpPr>
            <p:cNvPr id="1665" name="Google Shape;1665;p87"/>
            <p:cNvSpPr/>
            <p:nvPr/>
          </p:nvSpPr>
          <p:spPr>
            <a:xfrm>
              <a:off x="7686025" y="2191988"/>
              <a:ext cx="454625" cy="31646"/>
            </a:xfrm>
            <a:custGeom>
              <a:rect b="b" l="l" r="r" t="t"/>
              <a:pathLst>
                <a:path extrusionOk="0" h="1167" w="16765">
                  <a:moveTo>
                    <a:pt x="288" y="1"/>
                  </a:moveTo>
                  <a:cubicBezTo>
                    <a:pt x="131" y="1"/>
                    <a:pt x="0" y="129"/>
                    <a:pt x="0" y="289"/>
                  </a:cubicBezTo>
                  <a:lnTo>
                    <a:pt x="0" y="878"/>
                  </a:lnTo>
                  <a:cubicBezTo>
                    <a:pt x="3" y="1038"/>
                    <a:pt x="131" y="1167"/>
                    <a:pt x="288" y="1167"/>
                  </a:cubicBezTo>
                  <a:lnTo>
                    <a:pt x="16476" y="1167"/>
                  </a:lnTo>
                  <a:cubicBezTo>
                    <a:pt x="16634" y="1167"/>
                    <a:pt x="16764" y="1038"/>
                    <a:pt x="16764" y="878"/>
                  </a:cubicBezTo>
                  <a:lnTo>
                    <a:pt x="16764" y="289"/>
                  </a:lnTo>
                  <a:cubicBezTo>
                    <a:pt x="16764" y="132"/>
                    <a:pt x="16636" y="1"/>
                    <a:pt x="16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7"/>
            <p:cNvSpPr/>
            <p:nvPr/>
          </p:nvSpPr>
          <p:spPr>
            <a:xfrm>
              <a:off x="7718701" y="2250236"/>
              <a:ext cx="389272" cy="199910"/>
            </a:xfrm>
            <a:custGeom>
              <a:rect b="b" l="l" r="r" t="t"/>
              <a:pathLst>
                <a:path extrusionOk="0" h="7372" w="14355">
                  <a:moveTo>
                    <a:pt x="4086" y="4700"/>
                  </a:moveTo>
                  <a:cubicBezTo>
                    <a:pt x="4739" y="4726"/>
                    <a:pt x="4739" y="5656"/>
                    <a:pt x="4086" y="5682"/>
                  </a:cubicBezTo>
                  <a:lnTo>
                    <a:pt x="2090" y="5682"/>
                  </a:lnTo>
                  <a:cubicBezTo>
                    <a:pt x="1438" y="5656"/>
                    <a:pt x="1438" y="4726"/>
                    <a:pt x="2090" y="4700"/>
                  </a:cubicBezTo>
                  <a:close/>
                  <a:moveTo>
                    <a:pt x="11899" y="1204"/>
                  </a:moveTo>
                  <a:cubicBezTo>
                    <a:pt x="12138" y="1204"/>
                    <a:pt x="12377" y="1367"/>
                    <a:pt x="12390" y="1693"/>
                  </a:cubicBezTo>
                  <a:lnTo>
                    <a:pt x="12390" y="5190"/>
                  </a:lnTo>
                  <a:cubicBezTo>
                    <a:pt x="12390" y="5462"/>
                    <a:pt x="12170" y="5682"/>
                    <a:pt x="11900" y="5682"/>
                  </a:cubicBezTo>
                  <a:lnTo>
                    <a:pt x="6310" y="5682"/>
                  </a:lnTo>
                  <a:cubicBezTo>
                    <a:pt x="6038" y="5682"/>
                    <a:pt x="5818" y="5462"/>
                    <a:pt x="5818" y="5190"/>
                  </a:cubicBezTo>
                  <a:lnTo>
                    <a:pt x="5818" y="1693"/>
                  </a:lnTo>
                  <a:cubicBezTo>
                    <a:pt x="5831" y="1367"/>
                    <a:pt x="6070" y="1204"/>
                    <a:pt x="6309" y="1204"/>
                  </a:cubicBezTo>
                  <a:cubicBezTo>
                    <a:pt x="6548" y="1204"/>
                    <a:pt x="6787" y="1367"/>
                    <a:pt x="6800" y="1693"/>
                  </a:cubicBezTo>
                  <a:lnTo>
                    <a:pt x="6800" y="4700"/>
                  </a:lnTo>
                  <a:lnTo>
                    <a:pt x="7683" y="4700"/>
                  </a:lnTo>
                  <a:lnTo>
                    <a:pt x="7683" y="3705"/>
                  </a:lnTo>
                  <a:cubicBezTo>
                    <a:pt x="7696" y="3379"/>
                    <a:pt x="7935" y="3216"/>
                    <a:pt x="8174" y="3216"/>
                  </a:cubicBezTo>
                  <a:cubicBezTo>
                    <a:pt x="8413" y="3216"/>
                    <a:pt x="8652" y="3379"/>
                    <a:pt x="8665" y="3705"/>
                  </a:cubicBezTo>
                  <a:lnTo>
                    <a:pt x="8665" y="4700"/>
                  </a:lnTo>
                  <a:lnTo>
                    <a:pt x="9545" y="4700"/>
                  </a:lnTo>
                  <a:lnTo>
                    <a:pt x="9545" y="2709"/>
                  </a:lnTo>
                  <a:cubicBezTo>
                    <a:pt x="9558" y="2383"/>
                    <a:pt x="9797" y="2220"/>
                    <a:pt x="10036" y="2220"/>
                  </a:cubicBezTo>
                  <a:cubicBezTo>
                    <a:pt x="10275" y="2220"/>
                    <a:pt x="10514" y="2383"/>
                    <a:pt x="10528" y="2709"/>
                  </a:cubicBezTo>
                  <a:lnTo>
                    <a:pt x="10528" y="4700"/>
                  </a:lnTo>
                  <a:lnTo>
                    <a:pt x="11408" y="4700"/>
                  </a:lnTo>
                  <a:lnTo>
                    <a:pt x="11408" y="1693"/>
                  </a:lnTo>
                  <a:cubicBezTo>
                    <a:pt x="11421" y="1367"/>
                    <a:pt x="11660" y="1204"/>
                    <a:pt x="11899" y="1204"/>
                  </a:cubicBezTo>
                  <a:close/>
                  <a:moveTo>
                    <a:pt x="0" y="1"/>
                  </a:moveTo>
                  <a:lnTo>
                    <a:pt x="0" y="7071"/>
                  </a:lnTo>
                  <a:cubicBezTo>
                    <a:pt x="0" y="7238"/>
                    <a:pt x="134" y="7372"/>
                    <a:pt x="299" y="7372"/>
                  </a:cubicBezTo>
                  <a:lnTo>
                    <a:pt x="14053" y="7372"/>
                  </a:lnTo>
                  <a:cubicBezTo>
                    <a:pt x="14218" y="7372"/>
                    <a:pt x="14355" y="7238"/>
                    <a:pt x="14355" y="7071"/>
                  </a:cubicBezTo>
                  <a:lnTo>
                    <a:pt x="14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p:nvPr/>
          </p:nvSpPr>
          <p:spPr>
            <a:xfrm>
              <a:off x="7751947" y="2133280"/>
              <a:ext cx="26657" cy="32188"/>
            </a:xfrm>
            <a:custGeom>
              <a:rect b="b" l="l" r="r" t="t"/>
              <a:pathLst>
                <a:path extrusionOk="0" h="1187" w="983">
                  <a:moveTo>
                    <a:pt x="491" y="0"/>
                  </a:moveTo>
                  <a:cubicBezTo>
                    <a:pt x="252" y="0"/>
                    <a:pt x="13" y="163"/>
                    <a:pt x="0" y="490"/>
                  </a:cubicBezTo>
                  <a:lnTo>
                    <a:pt x="0" y="1186"/>
                  </a:lnTo>
                  <a:lnTo>
                    <a:pt x="982" y="1186"/>
                  </a:lnTo>
                  <a:lnTo>
                    <a:pt x="982" y="490"/>
                  </a:lnTo>
                  <a:cubicBezTo>
                    <a:pt x="969" y="163"/>
                    <a:pt x="730"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7"/>
            <p:cNvSpPr/>
            <p:nvPr/>
          </p:nvSpPr>
          <p:spPr>
            <a:xfrm>
              <a:off x="7757343" y="2476774"/>
              <a:ext cx="311987" cy="111317"/>
            </a:xfrm>
            <a:custGeom>
              <a:rect b="b" l="l" r="r" t="t"/>
              <a:pathLst>
                <a:path extrusionOk="0" h="4105" w="11505">
                  <a:moveTo>
                    <a:pt x="1797" y="0"/>
                  </a:moveTo>
                  <a:lnTo>
                    <a:pt x="1656" y="1100"/>
                  </a:lnTo>
                  <a:lnTo>
                    <a:pt x="652" y="1100"/>
                  </a:lnTo>
                  <a:cubicBezTo>
                    <a:pt x="0" y="1127"/>
                    <a:pt x="0" y="2056"/>
                    <a:pt x="652" y="2083"/>
                  </a:cubicBezTo>
                  <a:lnTo>
                    <a:pt x="1530" y="2083"/>
                  </a:lnTo>
                  <a:lnTo>
                    <a:pt x="1339" y="3549"/>
                  </a:lnTo>
                  <a:cubicBezTo>
                    <a:pt x="1302" y="3817"/>
                    <a:pt x="1493" y="4063"/>
                    <a:pt x="1766" y="4100"/>
                  </a:cubicBezTo>
                  <a:cubicBezTo>
                    <a:pt x="1787" y="4103"/>
                    <a:pt x="1809" y="4104"/>
                    <a:pt x="1831" y="4104"/>
                  </a:cubicBezTo>
                  <a:cubicBezTo>
                    <a:pt x="2070" y="4104"/>
                    <a:pt x="2284" y="3922"/>
                    <a:pt x="2316" y="3673"/>
                  </a:cubicBezTo>
                  <a:lnTo>
                    <a:pt x="2520" y="2083"/>
                  </a:lnTo>
                  <a:lnTo>
                    <a:pt x="8982" y="2083"/>
                  </a:lnTo>
                  <a:lnTo>
                    <a:pt x="9184" y="3673"/>
                  </a:lnTo>
                  <a:cubicBezTo>
                    <a:pt x="9215" y="3922"/>
                    <a:pt x="9429" y="4104"/>
                    <a:pt x="9669" y="4104"/>
                  </a:cubicBezTo>
                  <a:cubicBezTo>
                    <a:pt x="9690" y="4104"/>
                    <a:pt x="9712" y="4103"/>
                    <a:pt x="9734" y="4100"/>
                  </a:cubicBezTo>
                  <a:cubicBezTo>
                    <a:pt x="10004" y="4063"/>
                    <a:pt x="10192" y="3817"/>
                    <a:pt x="10161" y="3549"/>
                  </a:cubicBezTo>
                  <a:lnTo>
                    <a:pt x="9972" y="2083"/>
                  </a:lnTo>
                  <a:lnTo>
                    <a:pt x="10860" y="2083"/>
                  </a:lnTo>
                  <a:cubicBezTo>
                    <a:pt x="11505" y="2056"/>
                    <a:pt x="11505" y="1127"/>
                    <a:pt x="10855" y="1100"/>
                  </a:cubicBezTo>
                  <a:lnTo>
                    <a:pt x="9841" y="1100"/>
                  </a:lnTo>
                  <a:lnTo>
                    <a:pt x="9702" y="0"/>
                  </a:lnTo>
                  <a:lnTo>
                    <a:pt x="8712" y="0"/>
                  </a:lnTo>
                  <a:lnTo>
                    <a:pt x="8854" y="1100"/>
                  </a:lnTo>
                  <a:lnTo>
                    <a:pt x="2646" y="1100"/>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7"/>
            <p:cNvSpPr/>
            <p:nvPr/>
          </p:nvSpPr>
          <p:spPr>
            <a:xfrm>
              <a:off x="8048121" y="2133280"/>
              <a:ext cx="26684" cy="32188"/>
            </a:xfrm>
            <a:custGeom>
              <a:rect b="b" l="l" r="r" t="t"/>
              <a:pathLst>
                <a:path extrusionOk="0" h="1187" w="984">
                  <a:moveTo>
                    <a:pt x="492" y="0"/>
                  </a:moveTo>
                  <a:cubicBezTo>
                    <a:pt x="253" y="0"/>
                    <a:pt x="14" y="163"/>
                    <a:pt x="1" y="490"/>
                  </a:cubicBezTo>
                  <a:lnTo>
                    <a:pt x="1" y="1186"/>
                  </a:lnTo>
                  <a:lnTo>
                    <a:pt x="983" y="1186"/>
                  </a:lnTo>
                  <a:lnTo>
                    <a:pt x="983" y="490"/>
                  </a:lnTo>
                  <a:cubicBezTo>
                    <a:pt x="970" y="163"/>
                    <a:pt x="731"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87"/>
          <p:cNvGrpSpPr/>
          <p:nvPr/>
        </p:nvGrpSpPr>
        <p:grpSpPr>
          <a:xfrm>
            <a:off x="7681686" y="1512240"/>
            <a:ext cx="463354" cy="454757"/>
            <a:chOff x="7681686" y="1512240"/>
            <a:chExt cx="463354" cy="454757"/>
          </a:xfrm>
        </p:grpSpPr>
        <p:sp>
          <p:nvSpPr>
            <p:cNvPr id="1671" name="Google Shape;1671;p87"/>
            <p:cNvSpPr/>
            <p:nvPr/>
          </p:nvSpPr>
          <p:spPr>
            <a:xfrm>
              <a:off x="7800948" y="1854243"/>
              <a:ext cx="98898" cy="112755"/>
            </a:xfrm>
            <a:custGeom>
              <a:rect b="b" l="l" r="r" t="t"/>
              <a:pathLst>
                <a:path extrusionOk="0" h="4158" w="3647">
                  <a:moveTo>
                    <a:pt x="668" y="1"/>
                  </a:moveTo>
                  <a:cubicBezTo>
                    <a:pt x="296" y="1"/>
                    <a:pt x="0" y="299"/>
                    <a:pt x="0" y="669"/>
                  </a:cubicBezTo>
                  <a:lnTo>
                    <a:pt x="0" y="3490"/>
                  </a:lnTo>
                  <a:cubicBezTo>
                    <a:pt x="0" y="3856"/>
                    <a:pt x="296" y="4158"/>
                    <a:pt x="668" y="4158"/>
                  </a:cubicBezTo>
                  <a:lnTo>
                    <a:pt x="3647" y="4158"/>
                  </a:lnTo>
                  <a:lnTo>
                    <a:pt x="3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7"/>
            <p:cNvSpPr/>
            <p:nvPr/>
          </p:nvSpPr>
          <p:spPr>
            <a:xfrm>
              <a:off x="7928236" y="1854243"/>
              <a:ext cx="98979" cy="112755"/>
            </a:xfrm>
            <a:custGeom>
              <a:rect b="b" l="l" r="r" t="t"/>
              <a:pathLst>
                <a:path extrusionOk="0" h="4158" w="3650">
                  <a:moveTo>
                    <a:pt x="0" y="1"/>
                  </a:moveTo>
                  <a:lnTo>
                    <a:pt x="0" y="4158"/>
                  </a:lnTo>
                  <a:lnTo>
                    <a:pt x="2981" y="4158"/>
                  </a:lnTo>
                  <a:cubicBezTo>
                    <a:pt x="3348" y="4158"/>
                    <a:pt x="3649" y="3862"/>
                    <a:pt x="3649" y="3490"/>
                  </a:cubicBezTo>
                  <a:lnTo>
                    <a:pt x="3649" y="669"/>
                  </a:lnTo>
                  <a:cubicBezTo>
                    <a:pt x="3644" y="299"/>
                    <a:pt x="3345" y="1"/>
                    <a:pt x="2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7"/>
            <p:cNvSpPr/>
            <p:nvPr/>
          </p:nvSpPr>
          <p:spPr>
            <a:xfrm>
              <a:off x="7797748" y="1739537"/>
              <a:ext cx="195165" cy="59414"/>
            </a:xfrm>
            <a:custGeom>
              <a:rect b="b" l="l" r="r" t="t"/>
              <a:pathLst>
                <a:path extrusionOk="0" h="2191" w="7197">
                  <a:moveTo>
                    <a:pt x="1" y="0"/>
                  </a:moveTo>
                  <a:lnTo>
                    <a:pt x="1" y="2190"/>
                  </a:lnTo>
                  <a:lnTo>
                    <a:pt x="7196" y="2190"/>
                  </a:lnTo>
                  <a:lnTo>
                    <a:pt x="71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7"/>
            <p:cNvSpPr/>
            <p:nvPr/>
          </p:nvSpPr>
          <p:spPr>
            <a:xfrm>
              <a:off x="8019567" y="1739591"/>
              <a:ext cx="125473" cy="59496"/>
            </a:xfrm>
            <a:custGeom>
              <a:rect b="b" l="l" r="r" t="t"/>
              <a:pathLst>
                <a:path extrusionOk="0" h="2194" w="4627">
                  <a:moveTo>
                    <a:pt x="1" y="1"/>
                  </a:moveTo>
                  <a:lnTo>
                    <a:pt x="1" y="2193"/>
                  </a:lnTo>
                  <a:lnTo>
                    <a:pt x="1282" y="2193"/>
                  </a:lnTo>
                  <a:cubicBezTo>
                    <a:pt x="1827" y="2193"/>
                    <a:pt x="2364" y="2049"/>
                    <a:pt x="2827" y="1772"/>
                  </a:cubicBezTo>
                  <a:lnTo>
                    <a:pt x="3144" y="1586"/>
                  </a:lnTo>
                  <a:lnTo>
                    <a:pt x="3977" y="1586"/>
                  </a:lnTo>
                  <a:cubicBezTo>
                    <a:pt x="4627" y="1559"/>
                    <a:pt x="4627" y="630"/>
                    <a:pt x="3977" y="603"/>
                  </a:cubicBezTo>
                  <a:lnTo>
                    <a:pt x="3110" y="603"/>
                  </a:lnTo>
                  <a:lnTo>
                    <a:pt x="2843" y="444"/>
                  </a:lnTo>
                  <a:cubicBezTo>
                    <a:pt x="2366" y="153"/>
                    <a:pt x="1819"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7681767" y="1739537"/>
              <a:ext cx="89379" cy="59550"/>
            </a:xfrm>
            <a:custGeom>
              <a:rect b="b" l="l" r="r" t="t"/>
              <a:pathLst>
                <a:path extrusionOk="0" h="2196" w="3296">
                  <a:moveTo>
                    <a:pt x="1716" y="0"/>
                  </a:moveTo>
                  <a:cubicBezTo>
                    <a:pt x="1598" y="0"/>
                    <a:pt x="1504" y="95"/>
                    <a:pt x="1504" y="212"/>
                  </a:cubicBezTo>
                  <a:lnTo>
                    <a:pt x="1504" y="605"/>
                  </a:lnTo>
                  <a:lnTo>
                    <a:pt x="652" y="605"/>
                  </a:lnTo>
                  <a:cubicBezTo>
                    <a:pt x="0" y="632"/>
                    <a:pt x="0" y="1561"/>
                    <a:pt x="652" y="1588"/>
                  </a:cubicBezTo>
                  <a:lnTo>
                    <a:pt x="1504" y="1588"/>
                  </a:lnTo>
                  <a:lnTo>
                    <a:pt x="1504" y="1981"/>
                  </a:lnTo>
                  <a:cubicBezTo>
                    <a:pt x="1504" y="2098"/>
                    <a:pt x="1598" y="2195"/>
                    <a:pt x="1716" y="2195"/>
                  </a:cubicBezTo>
                  <a:lnTo>
                    <a:pt x="3295" y="2195"/>
                  </a:lnTo>
                  <a:lnTo>
                    <a:pt x="3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7681686" y="1512240"/>
              <a:ext cx="463140" cy="172115"/>
            </a:xfrm>
            <a:custGeom>
              <a:rect b="b" l="l" r="r" t="t"/>
              <a:pathLst>
                <a:path extrusionOk="0" h="6347" w="17079">
                  <a:moveTo>
                    <a:pt x="6797" y="2365"/>
                  </a:moveTo>
                  <a:cubicBezTo>
                    <a:pt x="6882" y="2365"/>
                    <a:pt x="6968" y="2387"/>
                    <a:pt x="7047" y="2434"/>
                  </a:cubicBezTo>
                  <a:lnTo>
                    <a:pt x="7259" y="2557"/>
                  </a:lnTo>
                  <a:lnTo>
                    <a:pt x="7259" y="3104"/>
                  </a:lnTo>
                  <a:cubicBezTo>
                    <a:pt x="7259" y="3295"/>
                    <a:pt x="7235" y="3479"/>
                    <a:pt x="7191" y="3654"/>
                  </a:cubicBezTo>
                  <a:lnTo>
                    <a:pt x="6552" y="3285"/>
                  </a:lnTo>
                  <a:cubicBezTo>
                    <a:pt x="6316" y="3143"/>
                    <a:pt x="6237" y="2842"/>
                    <a:pt x="6376" y="2609"/>
                  </a:cubicBezTo>
                  <a:cubicBezTo>
                    <a:pt x="6467" y="2452"/>
                    <a:pt x="6629" y="2365"/>
                    <a:pt x="6797" y="2365"/>
                  </a:cubicBezTo>
                  <a:close/>
                  <a:moveTo>
                    <a:pt x="10393" y="2366"/>
                  </a:moveTo>
                  <a:cubicBezTo>
                    <a:pt x="10834" y="2366"/>
                    <a:pt x="11098" y="2987"/>
                    <a:pt x="10633" y="3282"/>
                  </a:cubicBezTo>
                  <a:lnTo>
                    <a:pt x="9912" y="3701"/>
                  </a:lnTo>
                  <a:cubicBezTo>
                    <a:pt x="9860" y="3510"/>
                    <a:pt x="9828" y="3311"/>
                    <a:pt x="9828" y="3104"/>
                  </a:cubicBezTo>
                  <a:lnTo>
                    <a:pt x="9828" y="2609"/>
                  </a:lnTo>
                  <a:lnTo>
                    <a:pt x="10138" y="2434"/>
                  </a:lnTo>
                  <a:cubicBezTo>
                    <a:pt x="10226" y="2387"/>
                    <a:pt x="10312" y="2366"/>
                    <a:pt x="10393" y="2366"/>
                  </a:cubicBezTo>
                  <a:close/>
                  <a:moveTo>
                    <a:pt x="2911" y="0"/>
                  </a:moveTo>
                  <a:cubicBezTo>
                    <a:pt x="2041" y="0"/>
                    <a:pt x="1328" y="710"/>
                    <a:pt x="1328" y="1582"/>
                  </a:cubicBezTo>
                  <a:lnTo>
                    <a:pt x="1328" y="2185"/>
                  </a:lnTo>
                  <a:lnTo>
                    <a:pt x="653" y="2185"/>
                  </a:lnTo>
                  <a:cubicBezTo>
                    <a:pt x="0" y="2214"/>
                    <a:pt x="0" y="3143"/>
                    <a:pt x="653" y="3170"/>
                  </a:cubicBezTo>
                  <a:lnTo>
                    <a:pt x="1328" y="3170"/>
                  </a:lnTo>
                  <a:cubicBezTo>
                    <a:pt x="1365" y="4927"/>
                    <a:pt x="2806" y="6347"/>
                    <a:pt x="4571" y="6347"/>
                  </a:cubicBezTo>
                  <a:lnTo>
                    <a:pt x="4996" y="6347"/>
                  </a:lnTo>
                  <a:cubicBezTo>
                    <a:pt x="6785" y="6347"/>
                    <a:pt x="8241" y="4893"/>
                    <a:pt x="8241" y="3102"/>
                  </a:cubicBezTo>
                  <a:lnTo>
                    <a:pt x="8241" y="2855"/>
                  </a:lnTo>
                  <a:cubicBezTo>
                    <a:pt x="8310" y="2707"/>
                    <a:pt x="8433" y="2603"/>
                    <a:pt x="8563" y="2603"/>
                  </a:cubicBezTo>
                  <a:cubicBezTo>
                    <a:pt x="8659" y="2603"/>
                    <a:pt x="8760" y="2660"/>
                    <a:pt x="8846" y="2798"/>
                  </a:cubicBezTo>
                  <a:lnTo>
                    <a:pt x="8846" y="3099"/>
                  </a:lnTo>
                  <a:cubicBezTo>
                    <a:pt x="8846" y="4885"/>
                    <a:pt x="10300" y="6342"/>
                    <a:pt x="12092" y="6342"/>
                  </a:cubicBezTo>
                  <a:lnTo>
                    <a:pt x="12519" y="6342"/>
                  </a:lnTo>
                  <a:cubicBezTo>
                    <a:pt x="14281" y="6342"/>
                    <a:pt x="15722" y="4925"/>
                    <a:pt x="15759" y="3167"/>
                  </a:cubicBezTo>
                  <a:lnTo>
                    <a:pt x="16427" y="3167"/>
                  </a:lnTo>
                  <a:cubicBezTo>
                    <a:pt x="17079" y="3141"/>
                    <a:pt x="17079" y="2211"/>
                    <a:pt x="16427" y="2185"/>
                  </a:cubicBezTo>
                  <a:lnTo>
                    <a:pt x="15759" y="2185"/>
                  </a:lnTo>
                  <a:lnTo>
                    <a:pt x="15759" y="1582"/>
                  </a:lnTo>
                  <a:cubicBezTo>
                    <a:pt x="15759" y="710"/>
                    <a:pt x="15049" y="0"/>
                    <a:pt x="14177" y="0"/>
                  </a:cubicBezTo>
                  <a:lnTo>
                    <a:pt x="10428" y="0"/>
                  </a:lnTo>
                  <a:cubicBezTo>
                    <a:pt x="9559" y="0"/>
                    <a:pt x="8846" y="710"/>
                    <a:pt x="8846" y="1582"/>
                  </a:cubicBezTo>
                  <a:lnTo>
                    <a:pt x="8846" y="1650"/>
                  </a:lnTo>
                  <a:cubicBezTo>
                    <a:pt x="8759" y="1628"/>
                    <a:pt x="8662" y="1618"/>
                    <a:pt x="8564" y="1618"/>
                  </a:cubicBezTo>
                  <a:cubicBezTo>
                    <a:pt x="8452" y="1618"/>
                    <a:pt x="8339" y="1632"/>
                    <a:pt x="8241" y="1658"/>
                  </a:cubicBezTo>
                  <a:lnTo>
                    <a:pt x="8241" y="1582"/>
                  </a:lnTo>
                  <a:cubicBezTo>
                    <a:pt x="8241" y="710"/>
                    <a:pt x="7531" y="0"/>
                    <a:pt x="6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87"/>
          <p:cNvGrpSpPr/>
          <p:nvPr/>
        </p:nvGrpSpPr>
        <p:grpSpPr>
          <a:xfrm>
            <a:off x="6966550" y="3996262"/>
            <a:ext cx="436156" cy="454706"/>
            <a:chOff x="6966550" y="3996262"/>
            <a:chExt cx="436156" cy="454706"/>
          </a:xfrm>
        </p:grpSpPr>
        <p:sp>
          <p:nvSpPr>
            <p:cNvPr id="1678" name="Google Shape;1678;p87"/>
            <p:cNvSpPr/>
            <p:nvPr/>
          </p:nvSpPr>
          <p:spPr>
            <a:xfrm>
              <a:off x="7072009" y="3996262"/>
              <a:ext cx="248993" cy="44988"/>
            </a:xfrm>
            <a:custGeom>
              <a:rect b="b" l="l" r="r" t="t"/>
              <a:pathLst>
                <a:path extrusionOk="0" h="1659" w="9182">
                  <a:moveTo>
                    <a:pt x="1" y="1"/>
                  </a:moveTo>
                  <a:lnTo>
                    <a:pt x="1" y="1659"/>
                  </a:lnTo>
                  <a:lnTo>
                    <a:pt x="9182" y="1659"/>
                  </a:lnTo>
                  <a:lnTo>
                    <a:pt x="9182" y="538"/>
                  </a:lnTo>
                  <a:cubicBezTo>
                    <a:pt x="9182" y="244"/>
                    <a:pt x="8944" y="1"/>
                    <a:pt x="8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p:nvPr/>
          </p:nvSpPr>
          <p:spPr>
            <a:xfrm>
              <a:off x="6988189" y="4011746"/>
              <a:ext cx="56432" cy="61557"/>
            </a:xfrm>
            <a:custGeom>
              <a:rect b="b" l="l" r="r" t="t"/>
              <a:pathLst>
                <a:path extrusionOk="0" h="2270" w="2081">
                  <a:moveTo>
                    <a:pt x="2081" y="1"/>
                  </a:moveTo>
                  <a:lnTo>
                    <a:pt x="1" y="2269"/>
                  </a:lnTo>
                  <a:lnTo>
                    <a:pt x="1958" y="2269"/>
                  </a:lnTo>
                  <a:cubicBezTo>
                    <a:pt x="2023" y="2269"/>
                    <a:pt x="2081" y="2211"/>
                    <a:pt x="2081" y="2141"/>
                  </a:cubicBezTo>
                  <a:lnTo>
                    <a:pt x="2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7"/>
            <p:cNvSpPr/>
            <p:nvPr/>
          </p:nvSpPr>
          <p:spPr>
            <a:xfrm>
              <a:off x="7307061" y="4306755"/>
              <a:ext cx="18494" cy="30344"/>
            </a:xfrm>
            <a:custGeom>
              <a:rect b="b" l="l" r="r" t="t"/>
              <a:pathLst>
                <a:path extrusionOk="0" h="1119" w="682">
                  <a:moveTo>
                    <a:pt x="682" y="0"/>
                  </a:moveTo>
                  <a:cubicBezTo>
                    <a:pt x="462" y="71"/>
                    <a:pt x="234" y="121"/>
                    <a:pt x="1" y="149"/>
                  </a:cubicBezTo>
                  <a:lnTo>
                    <a:pt x="1" y="1090"/>
                  </a:lnTo>
                  <a:lnTo>
                    <a:pt x="514" y="1090"/>
                  </a:lnTo>
                  <a:cubicBezTo>
                    <a:pt x="574" y="1090"/>
                    <a:pt x="629" y="1098"/>
                    <a:pt x="682" y="1119"/>
                  </a:cubicBezTo>
                  <a:lnTo>
                    <a:pt x="6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7"/>
            <p:cNvSpPr/>
            <p:nvPr/>
          </p:nvSpPr>
          <p:spPr>
            <a:xfrm>
              <a:off x="7211093" y="4119510"/>
              <a:ext cx="191612" cy="164685"/>
            </a:xfrm>
            <a:custGeom>
              <a:rect b="b" l="l" r="r" t="t"/>
              <a:pathLst>
                <a:path extrusionOk="0" h="6073" w="7066">
                  <a:moveTo>
                    <a:pt x="4074" y="1874"/>
                  </a:moveTo>
                  <a:cubicBezTo>
                    <a:pt x="4204" y="1874"/>
                    <a:pt x="4334" y="1924"/>
                    <a:pt x="4433" y="2022"/>
                  </a:cubicBezTo>
                  <a:cubicBezTo>
                    <a:pt x="4629" y="2219"/>
                    <a:pt x="4629" y="2539"/>
                    <a:pt x="4433" y="2735"/>
                  </a:cubicBezTo>
                  <a:lnTo>
                    <a:pt x="3120" y="4047"/>
                  </a:lnTo>
                  <a:cubicBezTo>
                    <a:pt x="3022" y="4147"/>
                    <a:pt x="2893" y="4196"/>
                    <a:pt x="2763" y="4196"/>
                  </a:cubicBezTo>
                  <a:cubicBezTo>
                    <a:pt x="2647" y="4196"/>
                    <a:pt x="2531" y="4157"/>
                    <a:pt x="2437" y="4079"/>
                  </a:cubicBezTo>
                  <a:lnTo>
                    <a:pt x="1664" y="3426"/>
                  </a:lnTo>
                  <a:cubicBezTo>
                    <a:pt x="1272" y="3065"/>
                    <a:pt x="1579" y="2531"/>
                    <a:pt x="1986" y="2531"/>
                  </a:cubicBezTo>
                  <a:cubicBezTo>
                    <a:pt x="2093" y="2531"/>
                    <a:pt x="2207" y="2568"/>
                    <a:pt x="2316" y="2654"/>
                  </a:cubicBezTo>
                  <a:lnTo>
                    <a:pt x="2730" y="3005"/>
                  </a:lnTo>
                  <a:lnTo>
                    <a:pt x="3718" y="2017"/>
                  </a:lnTo>
                  <a:cubicBezTo>
                    <a:pt x="3817" y="1922"/>
                    <a:pt x="3945" y="1874"/>
                    <a:pt x="4074" y="1874"/>
                  </a:cubicBezTo>
                  <a:close/>
                  <a:moveTo>
                    <a:pt x="3039" y="0"/>
                  </a:moveTo>
                  <a:cubicBezTo>
                    <a:pt x="1363" y="0"/>
                    <a:pt x="1" y="1362"/>
                    <a:pt x="1" y="3036"/>
                  </a:cubicBezTo>
                  <a:cubicBezTo>
                    <a:pt x="1" y="3327"/>
                    <a:pt x="43" y="3612"/>
                    <a:pt x="121" y="3882"/>
                  </a:cubicBezTo>
                  <a:cubicBezTo>
                    <a:pt x="142" y="3924"/>
                    <a:pt x="155" y="3966"/>
                    <a:pt x="163" y="4013"/>
                  </a:cubicBezTo>
                  <a:cubicBezTo>
                    <a:pt x="569" y="5208"/>
                    <a:pt x="1706" y="6072"/>
                    <a:pt x="3039" y="6072"/>
                  </a:cubicBezTo>
                  <a:cubicBezTo>
                    <a:pt x="7065" y="5904"/>
                    <a:pt x="7063" y="168"/>
                    <a:pt x="30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7"/>
            <p:cNvSpPr/>
            <p:nvPr/>
          </p:nvSpPr>
          <p:spPr>
            <a:xfrm>
              <a:off x="7279429" y="4363701"/>
              <a:ext cx="27958" cy="59713"/>
            </a:xfrm>
            <a:custGeom>
              <a:rect b="b" l="l" r="r" t="t"/>
              <a:pathLst>
                <a:path extrusionOk="0" h="2202" w="1031">
                  <a:moveTo>
                    <a:pt x="103" y="1"/>
                  </a:moveTo>
                  <a:cubicBezTo>
                    <a:pt x="48" y="1"/>
                    <a:pt x="1" y="45"/>
                    <a:pt x="1" y="100"/>
                  </a:cubicBezTo>
                  <a:lnTo>
                    <a:pt x="1" y="2099"/>
                  </a:lnTo>
                  <a:cubicBezTo>
                    <a:pt x="1" y="2154"/>
                    <a:pt x="48" y="2201"/>
                    <a:pt x="103" y="2201"/>
                  </a:cubicBezTo>
                  <a:lnTo>
                    <a:pt x="928" y="2201"/>
                  </a:lnTo>
                  <a:cubicBezTo>
                    <a:pt x="983" y="2201"/>
                    <a:pt x="1030" y="2154"/>
                    <a:pt x="1030" y="2099"/>
                  </a:cubicBezTo>
                  <a:lnTo>
                    <a:pt x="1030" y="100"/>
                  </a:lnTo>
                  <a:cubicBezTo>
                    <a:pt x="1030" y="45"/>
                    <a:pt x="983"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7"/>
            <p:cNvSpPr/>
            <p:nvPr/>
          </p:nvSpPr>
          <p:spPr>
            <a:xfrm>
              <a:off x="6966550" y="4068638"/>
              <a:ext cx="354616" cy="382330"/>
            </a:xfrm>
            <a:custGeom>
              <a:rect b="b" l="l" r="r" t="t"/>
              <a:pathLst>
                <a:path extrusionOk="0" h="14099" w="13077">
                  <a:moveTo>
                    <a:pt x="2310" y="3018"/>
                  </a:moveTo>
                  <a:cubicBezTo>
                    <a:pt x="2557" y="3018"/>
                    <a:pt x="2803" y="3186"/>
                    <a:pt x="2816" y="3521"/>
                  </a:cubicBezTo>
                  <a:cubicBezTo>
                    <a:pt x="2816" y="3799"/>
                    <a:pt x="2591" y="4024"/>
                    <a:pt x="2310" y="4024"/>
                  </a:cubicBezTo>
                  <a:cubicBezTo>
                    <a:pt x="2030" y="4024"/>
                    <a:pt x="1805" y="3799"/>
                    <a:pt x="1805" y="3521"/>
                  </a:cubicBezTo>
                  <a:cubicBezTo>
                    <a:pt x="1818" y="3186"/>
                    <a:pt x="2064" y="3018"/>
                    <a:pt x="2310" y="3018"/>
                  </a:cubicBezTo>
                  <a:close/>
                  <a:moveTo>
                    <a:pt x="2310" y="5473"/>
                  </a:moveTo>
                  <a:cubicBezTo>
                    <a:pt x="2557" y="5473"/>
                    <a:pt x="2803" y="5640"/>
                    <a:pt x="2816" y="5976"/>
                  </a:cubicBezTo>
                  <a:cubicBezTo>
                    <a:pt x="2816" y="6256"/>
                    <a:pt x="2591" y="6481"/>
                    <a:pt x="2310" y="6481"/>
                  </a:cubicBezTo>
                  <a:cubicBezTo>
                    <a:pt x="2030" y="6481"/>
                    <a:pt x="1805" y="6256"/>
                    <a:pt x="1805" y="5976"/>
                  </a:cubicBezTo>
                  <a:cubicBezTo>
                    <a:pt x="1818" y="5640"/>
                    <a:pt x="2064" y="5473"/>
                    <a:pt x="2310" y="5473"/>
                  </a:cubicBezTo>
                  <a:close/>
                  <a:moveTo>
                    <a:pt x="2310" y="7925"/>
                  </a:moveTo>
                  <a:cubicBezTo>
                    <a:pt x="2557" y="7925"/>
                    <a:pt x="2803" y="8093"/>
                    <a:pt x="2816" y="8430"/>
                  </a:cubicBezTo>
                  <a:cubicBezTo>
                    <a:pt x="2816" y="8708"/>
                    <a:pt x="2591" y="8933"/>
                    <a:pt x="2310" y="8933"/>
                  </a:cubicBezTo>
                  <a:cubicBezTo>
                    <a:pt x="2030" y="8933"/>
                    <a:pt x="1805" y="8708"/>
                    <a:pt x="1805" y="8430"/>
                  </a:cubicBezTo>
                  <a:cubicBezTo>
                    <a:pt x="1818" y="8093"/>
                    <a:pt x="2064" y="7925"/>
                    <a:pt x="2310" y="7925"/>
                  </a:cubicBezTo>
                  <a:close/>
                  <a:moveTo>
                    <a:pt x="7290" y="7922"/>
                  </a:moveTo>
                  <a:cubicBezTo>
                    <a:pt x="7960" y="7948"/>
                    <a:pt x="7960" y="8907"/>
                    <a:pt x="7290" y="8933"/>
                  </a:cubicBezTo>
                  <a:lnTo>
                    <a:pt x="4335" y="8933"/>
                  </a:lnTo>
                  <a:cubicBezTo>
                    <a:pt x="3665" y="8907"/>
                    <a:pt x="3665" y="7948"/>
                    <a:pt x="4335" y="7922"/>
                  </a:cubicBezTo>
                  <a:close/>
                  <a:moveTo>
                    <a:pt x="2310" y="10382"/>
                  </a:moveTo>
                  <a:cubicBezTo>
                    <a:pt x="2557" y="10382"/>
                    <a:pt x="2803" y="10549"/>
                    <a:pt x="2816" y="10884"/>
                  </a:cubicBezTo>
                  <a:cubicBezTo>
                    <a:pt x="2816" y="11162"/>
                    <a:pt x="2591" y="11390"/>
                    <a:pt x="2310" y="11390"/>
                  </a:cubicBezTo>
                  <a:cubicBezTo>
                    <a:pt x="2030" y="11390"/>
                    <a:pt x="1805" y="11162"/>
                    <a:pt x="1805" y="10884"/>
                  </a:cubicBezTo>
                  <a:cubicBezTo>
                    <a:pt x="1818" y="10549"/>
                    <a:pt x="2064" y="10382"/>
                    <a:pt x="2310" y="10382"/>
                  </a:cubicBezTo>
                  <a:close/>
                  <a:moveTo>
                    <a:pt x="6221" y="10376"/>
                  </a:moveTo>
                  <a:cubicBezTo>
                    <a:pt x="6894" y="10402"/>
                    <a:pt x="6894" y="11364"/>
                    <a:pt x="6221" y="11390"/>
                  </a:cubicBezTo>
                  <a:lnTo>
                    <a:pt x="4340" y="11390"/>
                  </a:lnTo>
                  <a:cubicBezTo>
                    <a:pt x="3667" y="11364"/>
                    <a:pt x="3667" y="10402"/>
                    <a:pt x="4340" y="10376"/>
                  </a:cubicBezTo>
                  <a:close/>
                  <a:moveTo>
                    <a:pt x="3890" y="1"/>
                  </a:moveTo>
                  <a:lnTo>
                    <a:pt x="3890" y="679"/>
                  </a:lnTo>
                  <a:cubicBezTo>
                    <a:pt x="3890" y="957"/>
                    <a:pt x="3665" y="1182"/>
                    <a:pt x="3387" y="1182"/>
                  </a:cubicBezTo>
                  <a:lnTo>
                    <a:pt x="0" y="1182"/>
                  </a:lnTo>
                  <a:lnTo>
                    <a:pt x="0" y="13561"/>
                  </a:lnTo>
                  <a:cubicBezTo>
                    <a:pt x="0" y="13857"/>
                    <a:pt x="241" y="14098"/>
                    <a:pt x="537" y="14098"/>
                  </a:cubicBezTo>
                  <a:lnTo>
                    <a:pt x="11038" y="14093"/>
                  </a:lnTo>
                  <a:cubicBezTo>
                    <a:pt x="10761" y="14093"/>
                    <a:pt x="10535" y="13868"/>
                    <a:pt x="10535" y="13590"/>
                  </a:cubicBezTo>
                  <a:lnTo>
                    <a:pt x="10535" y="10376"/>
                  </a:lnTo>
                  <a:cubicBezTo>
                    <a:pt x="10535" y="10099"/>
                    <a:pt x="10761" y="9873"/>
                    <a:pt x="11038" y="9873"/>
                  </a:cubicBezTo>
                  <a:lnTo>
                    <a:pt x="11552" y="9873"/>
                  </a:lnTo>
                  <a:lnTo>
                    <a:pt x="11552" y="8930"/>
                  </a:lnTo>
                  <a:cubicBezTo>
                    <a:pt x="10095" y="8747"/>
                    <a:pt x="8877" y="7788"/>
                    <a:pt x="8327" y="6481"/>
                  </a:cubicBezTo>
                  <a:lnTo>
                    <a:pt x="4356" y="6481"/>
                  </a:lnTo>
                  <a:cubicBezTo>
                    <a:pt x="3672" y="6455"/>
                    <a:pt x="3665" y="5502"/>
                    <a:pt x="4343" y="5470"/>
                  </a:cubicBezTo>
                  <a:lnTo>
                    <a:pt x="8050" y="5470"/>
                  </a:lnTo>
                  <a:cubicBezTo>
                    <a:pt x="7984" y="4999"/>
                    <a:pt x="8002" y="4488"/>
                    <a:pt x="8107" y="4024"/>
                  </a:cubicBezTo>
                  <a:lnTo>
                    <a:pt x="4356" y="4024"/>
                  </a:lnTo>
                  <a:cubicBezTo>
                    <a:pt x="3672" y="3998"/>
                    <a:pt x="3665" y="3047"/>
                    <a:pt x="4343" y="3013"/>
                  </a:cubicBezTo>
                  <a:lnTo>
                    <a:pt x="8484" y="3013"/>
                  </a:lnTo>
                  <a:cubicBezTo>
                    <a:pt x="9143" y="1719"/>
                    <a:pt x="10595" y="862"/>
                    <a:pt x="12080" y="862"/>
                  </a:cubicBezTo>
                  <a:cubicBezTo>
                    <a:pt x="12413" y="862"/>
                    <a:pt x="12748" y="905"/>
                    <a:pt x="13076" y="996"/>
                  </a:cubicBezTo>
                  <a:lnTo>
                    <a:pt x="1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87"/>
          <p:cNvGrpSpPr/>
          <p:nvPr/>
        </p:nvGrpSpPr>
        <p:grpSpPr>
          <a:xfrm>
            <a:off x="6962130" y="3375440"/>
            <a:ext cx="417336" cy="454487"/>
            <a:chOff x="6962130" y="3451640"/>
            <a:chExt cx="417336" cy="454487"/>
          </a:xfrm>
        </p:grpSpPr>
        <p:sp>
          <p:nvSpPr>
            <p:cNvPr id="1685" name="Google Shape;1685;p87"/>
            <p:cNvSpPr/>
            <p:nvPr/>
          </p:nvSpPr>
          <p:spPr>
            <a:xfrm>
              <a:off x="7193060" y="3628471"/>
              <a:ext cx="186406" cy="277602"/>
            </a:xfrm>
            <a:custGeom>
              <a:rect b="b" l="l" r="r" t="t"/>
              <a:pathLst>
                <a:path extrusionOk="0" h="10237" w="6874">
                  <a:moveTo>
                    <a:pt x="1432" y="0"/>
                  </a:moveTo>
                  <a:cubicBezTo>
                    <a:pt x="1291" y="0"/>
                    <a:pt x="1150" y="66"/>
                    <a:pt x="1061" y="196"/>
                  </a:cubicBezTo>
                  <a:cubicBezTo>
                    <a:pt x="1051" y="212"/>
                    <a:pt x="1043" y="233"/>
                    <a:pt x="1032" y="249"/>
                  </a:cubicBezTo>
                  <a:lnTo>
                    <a:pt x="0" y="2161"/>
                  </a:lnTo>
                  <a:lnTo>
                    <a:pt x="862" y="3730"/>
                  </a:lnTo>
                  <a:cubicBezTo>
                    <a:pt x="862" y="3730"/>
                    <a:pt x="862" y="3732"/>
                    <a:pt x="865" y="3732"/>
                  </a:cubicBezTo>
                  <a:lnTo>
                    <a:pt x="4409" y="10236"/>
                  </a:lnTo>
                  <a:lnTo>
                    <a:pt x="6418" y="10236"/>
                  </a:lnTo>
                  <a:cubicBezTo>
                    <a:pt x="6693" y="10236"/>
                    <a:pt x="6874" y="9940"/>
                    <a:pt x="6745" y="9691"/>
                  </a:cubicBezTo>
                  <a:lnTo>
                    <a:pt x="1834" y="259"/>
                  </a:lnTo>
                  <a:cubicBezTo>
                    <a:pt x="1821" y="230"/>
                    <a:pt x="1803" y="196"/>
                    <a:pt x="1782" y="170"/>
                  </a:cubicBezTo>
                  <a:cubicBezTo>
                    <a:pt x="1693" y="56"/>
                    <a:pt x="1563" y="0"/>
                    <a:pt x="1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7"/>
            <p:cNvSpPr/>
            <p:nvPr/>
          </p:nvSpPr>
          <p:spPr>
            <a:xfrm>
              <a:off x="7107478" y="3451640"/>
              <a:ext cx="236817" cy="134855"/>
            </a:xfrm>
            <a:custGeom>
              <a:rect b="b" l="l" r="r" t="t"/>
              <a:pathLst>
                <a:path extrusionOk="0" h="4973" w="8733">
                  <a:moveTo>
                    <a:pt x="492" y="1"/>
                  </a:moveTo>
                  <a:cubicBezTo>
                    <a:pt x="220" y="1"/>
                    <a:pt x="0" y="221"/>
                    <a:pt x="0" y="493"/>
                  </a:cubicBezTo>
                  <a:lnTo>
                    <a:pt x="0" y="4973"/>
                  </a:lnTo>
                  <a:cubicBezTo>
                    <a:pt x="144" y="4884"/>
                    <a:pt x="314" y="4834"/>
                    <a:pt x="492" y="4834"/>
                  </a:cubicBezTo>
                  <a:cubicBezTo>
                    <a:pt x="497" y="4834"/>
                    <a:pt x="501" y="4834"/>
                    <a:pt x="505" y="4834"/>
                  </a:cubicBezTo>
                  <a:cubicBezTo>
                    <a:pt x="674" y="4834"/>
                    <a:pt x="839" y="4883"/>
                    <a:pt x="980" y="4970"/>
                  </a:cubicBezTo>
                  <a:lnTo>
                    <a:pt x="980" y="3480"/>
                  </a:lnTo>
                  <a:lnTo>
                    <a:pt x="2706" y="3482"/>
                  </a:lnTo>
                  <a:lnTo>
                    <a:pt x="2515" y="4163"/>
                  </a:lnTo>
                  <a:cubicBezTo>
                    <a:pt x="2486" y="4276"/>
                    <a:pt x="2488" y="4394"/>
                    <a:pt x="2536" y="4501"/>
                  </a:cubicBezTo>
                  <a:cubicBezTo>
                    <a:pt x="2614" y="4684"/>
                    <a:pt x="2792" y="4800"/>
                    <a:pt x="2986" y="4800"/>
                  </a:cubicBezTo>
                  <a:lnTo>
                    <a:pt x="8042" y="4800"/>
                  </a:lnTo>
                  <a:cubicBezTo>
                    <a:pt x="8043" y="4800"/>
                    <a:pt x="8044" y="4800"/>
                    <a:pt x="8045" y="4800"/>
                  </a:cubicBezTo>
                  <a:cubicBezTo>
                    <a:pt x="8527" y="4800"/>
                    <a:pt x="8732" y="4197"/>
                    <a:pt x="8343" y="3909"/>
                  </a:cubicBezTo>
                  <a:lnTo>
                    <a:pt x="7382" y="3102"/>
                  </a:lnTo>
                  <a:cubicBezTo>
                    <a:pt x="7319" y="3050"/>
                    <a:pt x="7321" y="2958"/>
                    <a:pt x="7382" y="2909"/>
                  </a:cubicBezTo>
                  <a:lnTo>
                    <a:pt x="8390" y="2091"/>
                  </a:lnTo>
                  <a:cubicBezTo>
                    <a:pt x="8719" y="1780"/>
                    <a:pt x="8496" y="1240"/>
                    <a:pt x="8045" y="1240"/>
                  </a:cubicBezTo>
                  <a:cubicBezTo>
                    <a:pt x="8044" y="1240"/>
                    <a:pt x="8043" y="1240"/>
                    <a:pt x="8042" y="1240"/>
                  </a:cubicBezTo>
                  <a:lnTo>
                    <a:pt x="5247" y="1240"/>
                  </a:lnTo>
                  <a:lnTo>
                    <a:pt x="5412" y="630"/>
                  </a:lnTo>
                  <a:cubicBezTo>
                    <a:pt x="5443" y="520"/>
                    <a:pt x="5438" y="402"/>
                    <a:pt x="5393" y="297"/>
                  </a:cubicBezTo>
                  <a:cubicBezTo>
                    <a:pt x="5315" y="114"/>
                    <a:pt x="5134" y="1"/>
                    <a:pt x="4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7"/>
            <p:cNvSpPr/>
            <p:nvPr/>
          </p:nvSpPr>
          <p:spPr>
            <a:xfrm>
              <a:off x="7048579" y="3613042"/>
              <a:ext cx="142801" cy="194514"/>
            </a:xfrm>
            <a:custGeom>
              <a:rect b="b" l="l" r="r" t="t"/>
              <a:pathLst>
                <a:path extrusionOk="0" h="7173" w="5266">
                  <a:moveTo>
                    <a:pt x="2659" y="0"/>
                  </a:moveTo>
                  <a:cubicBezTo>
                    <a:pt x="2493" y="0"/>
                    <a:pt x="2327" y="84"/>
                    <a:pt x="2235" y="252"/>
                  </a:cubicBezTo>
                  <a:lnTo>
                    <a:pt x="6" y="4707"/>
                  </a:lnTo>
                  <a:lnTo>
                    <a:pt x="6" y="6509"/>
                  </a:lnTo>
                  <a:cubicBezTo>
                    <a:pt x="1" y="6858"/>
                    <a:pt x="276" y="7156"/>
                    <a:pt x="627" y="7172"/>
                  </a:cubicBezTo>
                  <a:cubicBezTo>
                    <a:pt x="634" y="7172"/>
                    <a:pt x="642" y="7173"/>
                    <a:pt x="650" y="7173"/>
                  </a:cubicBezTo>
                  <a:cubicBezTo>
                    <a:pt x="1009" y="7173"/>
                    <a:pt x="1302" y="6884"/>
                    <a:pt x="1302" y="6525"/>
                  </a:cubicBezTo>
                  <a:lnTo>
                    <a:pt x="1302" y="4479"/>
                  </a:lnTo>
                  <a:cubicBezTo>
                    <a:pt x="1302" y="3709"/>
                    <a:pt x="1924" y="3067"/>
                    <a:pt x="2688" y="3067"/>
                  </a:cubicBezTo>
                  <a:cubicBezTo>
                    <a:pt x="2696" y="3067"/>
                    <a:pt x="2704" y="3067"/>
                    <a:pt x="2712" y="3068"/>
                  </a:cubicBezTo>
                  <a:cubicBezTo>
                    <a:pt x="3466" y="3081"/>
                    <a:pt x="4074" y="3696"/>
                    <a:pt x="4074" y="4453"/>
                  </a:cubicBezTo>
                  <a:lnTo>
                    <a:pt x="4074" y="4595"/>
                  </a:lnTo>
                  <a:cubicBezTo>
                    <a:pt x="4087" y="4997"/>
                    <a:pt x="4383" y="5204"/>
                    <a:pt x="4677" y="5204"/>
                  </a:cubicBezTo>
                  <a:cubicBezTo>
                    <a:pt x="4951" y="5204"/>
                    <a:pt x="5224" y="5024"/>
                    <a:pt x="5266" y="4655"/>
                  </a:cubicBezTo>
                  <a:lnTo>
                    <a:pt x="3084" y="252"/>
                  </a:lnTo>
                  <a:cubicBezTo>
                    <a:pt x="2992" y="84"/>
                    <a:pt x="2826" y="0"/>
                    <a:pt x="2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7"/>
            <p:cNvSpPr/>
            <p:nvPr/>
          </p:nvSpPr>
          <p:spPr>
            <a:xfrm>
              <a:off x="6962130" y="3722758"/>
              <a:ext cx="319390" cy="183369"/>
            </a:xfrm>
            <a:custGeom>
              <a:rect b="b" l="l" r="r" t="t"/>
              <a:pathLst>
                <a:path extrusionOk="0" h="6762" w="11778">
                  <a:moveTo>
                    <a:pt x="5870" y="1"/>
                  </a:moveTo>
                  <a:cubicBezTo>
                    <a:pt x="5675" y="1"/>
                    <a:pt x="5480" y="134"/>
                    <a:pt x="5467" y="402"/>
                  </a:cubicBezTo>
                  <a:lnTo>
                    <a:pt x="5467" y="2445"/>
                  </a:lnTo>
                  <a:cubicBezTo>
                    <a:pt x="5425" y="3545"/>
                    <a:pt x="4627" y="4097"/>
                    <a:pt x="3830" y="4097"/>
                  </a:cubicBezTo>
                  <a:cubicBezTo>
                    <a:pt x="3041" y="4097"/>
                    <a:pt x="2254" y="3556"/>
                    <a:pt x="2204" y="2471"/>
                  </a:cubicBezTo>
                  <a:lnTo>
                    <a:pt x="2204" y="2429"/>
                  </a:lnTo>
                  <a:lnTo>
                    <a:pt x="134" y="6212"/>
                  </a:lnTo>
                  <a:cubicBezTo>
                    <a:pt x="1" y="6461"/>
                    <a:pt x="176" y="6762"/>
                    <a:pt x="459" y="6762"/>
                  </a:cubicBezTo>
                  <a:lnTo>
                    <a:pt x="11778" y="6762"/>
                  </a:lnTo>
                  <a:lnTo>
                    <a:pt x="9014" y="1633"/>
                  </a:lnTo>
                  <a:cubicBezTo>
                    <a:pt x="8730" y="1946"/>
                    <a:pt x="8318" y="2141"/>
                    <a:pt x="7861" y="2141"/>
                  </a:cubicBezTo>
                  <a:cubicBezTo>
                    <a:pt x="7855" y="2141"/>
                    <a:pt x="7849" y="2141"/>
                    <a:pt x="7843" y="2141"/>
                  </a:cubicBezTo>
                  <a:cubicBezTo>
                    <a:pt x="6971" y="2131"/>
                    <a:pt x="6277" y="1405"/>
                    <a:pt x="6277" y="533"/>
                  </a:cubicBezTo>
                  <a:lnTo>
                    <a:pt x="6277" y="415"/>
                  </a:lnTo>
                  <a:cubicBezTo>
                    <a:pt x="6268" y="139"/>
                    <a:pt x="6069" y="1"/>
                    <a:pt x="5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87"/>
          <p:cNvGrpSpPr/>
          <p:nvPr/>
        </p:nvGrpSpPr>
        <p:grpSpPr>
          <a:xfrm>
            <a:off x="6943446" y="2763973"/>
            <a:ext cx="459475" cy="435642"/>
            <a:chOff x="6943446" y="2763973"/>
            <a:chExt cx="459475" cy="435642"/>
          </a:xfrm>
        </p:grpSpPr>
        <p:sp>
          <p:nvSpPr>
            <p:cNvPr id="1690" name="Google Shape;1690;p87"/>
            <p:cNvSpPr/>
            <p:nvPr/>
          </p:nvSpPr>
          <p:spPr>
            <a:xfrm>
              <a:off x="7268283" y="2824390"/>
              <a:ext cx="48676" cy="48540"/>
            </a:xfrm>
            <a:custGeom>
              <a:rect b="b" l="l" r="r" t="t"/>
              <a:pathLst>
                <a:path extrusionOk="0" h="1790" w="1795">
                  <a:moveTo>
                    <a:pt x="897" y="1"/>
                  </a:moveTo>
                  <a:cubicBezTo>
                    <a:pt x="461" y="1"/>
                    <a:pt x="24" y="299"/>
                    <a:pt x="0" y="894"/>
                  </a:cubicBezTo>
                  <a:cubicBezTo>
                    <a:pt x="0" y="1389"/>
                    <a:pt x="404" y="1790"/>
                    <a:pt x="896" y="1790"/>
                  </a:cubicBezTo>
                  <a:cubicBezTo>
                    <a:pt x="1391" y="1790"/>
                    <a:pt x="1795" y="1389"/>
                    <a:pt x="1795" y="894"/>
                  </a:cubicBezTo>
                  <a:cubicBezTo>
                    <a:pt x="1770" y="298"/>
                    <a:pt x="1333" y="1"/>
                    <a:pt x="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7"/>
            <p:cNvSpPr/>
            <p:nvPr/>
          </p:nvSpPr>
          <p:spPr>
            <a:xfrm>
              <a:off x="7326586" y="2948343"/>
              <a:ext cx="76336" cy="63455"/>
            </a:xfrm>
            <a:custGeom>
              <a:rect b="b" l="l" r="r" t="t"/>
              <a:pathLst>
                <a:path extrusionOk="0" h="2340" w="2815">
                  <a:moveTo>
                    <a:pt x="2120" y="0"/>
                  </a:moveTo>
                  <a:cubicBezTo>
                    <a:pt x="1363" y="0"/>
                    <a:pt x="737" y="566"/>
                    <a:pt x="645" y="1300"/>
                  </a:cubicBezTo>
                  <a:lnTo>
                    <a:pt x="1" y="1300"/>
                  </a:lnTo>
                  <a:cubicBezTo>
                    <a:pt x="205" y="1624"/>
                    <a:pt x="341" y="1957"/>
                    <a:pt x="423" y="2340"/>
                  </a:cubicBezTo>
                  <a:lnTo>
                    <a:pt x="823" y="2340"/>
                  </a:lnTo>
                  <a:cubicBezTo>
                    <a:pt x="1295" y="2340"/>
                    <a:pt x="1680" y="1957"/>
                    <a:pt x="1680" y="1483"/>
                  </a:cubicBezTo>
                  <a:cubicBezTo>
                    <a:pt x="1680" y="1239"/>
                    <a:pt x="1882" y="1040"/>
                    <a:pt x="2123" y="1040"/>
                  </a:cubicBezTo>
                  <a:cubicBezTo>
                    <a:pt x="2814" y="1014"/>
                    <a:pt x="2814" y="29"/>
                    <a:pt x="2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7"/>
            <p:cNvSpPr/>
            <p:nvPr/>
          </p:nvSpPr>
          <p:spPr>
            <a:xfrm>
              <a:off x="7207487" y="2763973"/>
              <a:ext cx="170217" cy="169701"/>
            </a:xfrm>
            <a:custGeom>
              <a:rect b="b" l="l" r="r" t="t"/>
              <a:pathLst>
                <a:path extrusionOk="0" h="6258" w="6277">
                  <a:moveTo>
                    <a:pt x="3138" y="1181"/>
                  </a:moveTo>
                  <a:cubicBezTo>
                    <a:pt x="4210" y="1181"/>
                    <a:pt x="5077" y="2050"/>
                    <a:pt x="5077" y="3119"/>
                  </a:cubicBezTo>
                  <a:cubicBezTo>
                    <a:pt x="5023" y="4405"/>
                    <a:pt x="4080" y="5048"/>
                    <a:pt x="3137" y="5048"/>
                  </a:cubicBezTo>
                  <a:cubicBezTo>
                    <a:pt x="2194" y="5048"/>
                    <a:pt x="1251" y="4405"/>
                    <a:pt x="1197" y="3119"/>
                  </a:cubicBezTo>
                  <a:cubicBezTo>
                    <a:pt x="1200" y="2050"/>
                    <a:pt x="2069" y="1181"/>
                    <a:pt x="3138" y="1181"/>
                  </a:cubicBezTo>
                  <a:close/>
                  <a:moveTo>
                    <a:pt x="3138" y="0"/>
                  </a:moveTo>
                  <a:cubicBezTo>
                    <a:pt x="1612" y="0"/>
                    <a:pt x="87" y="1041"/>
                    <a:pt x="0" y="3122"/>
                  </a:cubicBezTo>
                  <a:cubicBezTo>
                    <a:pt x="3" y="4851"/>
                    <a:pt x="1407" y="6257"/>
                    <a:pt x="3138" y="6257"/>
                  </a:cubicBezTo>
                  <a:cubicBezTo>
                    <a:pt x="4867" y="6257"/>
                    <a:pt x="6276" y="4851"/>
                    <a:pt x="6276" y="3122"/>
                  </a:cubicBezTo>
                  <a:cubicBezTo>
                    <a:pt x="6190" y="1041"/>
                    <a:pt x="4664" y="0"/>
                    <a:pt x="3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7"/>
            <p:cNvSpPr/>
            <p:nvPr/>
          </p:nvSpPr>
          <p:spPr>
            <a:xfrm>
              <a:off x="6943446" y="2878435"/>
              <a:ext cx="384472" cy="321180"/>
            </a:xfrm>
            <a:custGeom>
              <a:rect b="b" l="l" r="r" t="t"/>
              <a:pathLst>
                <a:path extrusionOk="0" h="11844" w="14178">
                  <a:moveTo>
                    <a:pt x="8757" y="2552"/>
                  </a:moveTo>
                  <a:cubicBezTo>
                    <a:pt x="9449" y="2578"/>
                    <a:pt x="9449" y="3566"/>
                    <a:pt x="8757" y="3592"/>
                  </a:cubicBezTo>
                  <a:lnTo>
                    <a:pt x="6073" y="3592"/>
                  </a:lnTo>
                  <a:cubicBezTo>
                    <a:pt x="5381" y="3566"/>
                    <a:pt x="5381" y="2578"/>
                    <a:pt x="6073" y="2552"/>
                  </a:cubicBezTo>
                  <a:close/>
                  <a:moveTo>
                    <a:pt x="2945" y="3925"/>
                  </a:moveTo>
                  <a:cubicBezTo>
                    <a:pt x="3199" y="3925"/>
                    <a:pt x="3453" y="4098"/>
                    <a:pt x="3466" y="4443"/>
                  </a:cubicBezTo>
                  <a:cubicBezTo>
                    <a:pt x="3466" y="4729"/>
                    <a:pt x="3233" y="4965"/>
                    <a:pt x="2945" y="4965"/>
                  </a:cubicBezTo>
                  <a:cubicBezTo>
                    <a:pt x="2657" y="4965"/>
                    <a:pt x="2424" y="4732"/>
                    <a:pt x="2424" y="4443"/>
                  </a:cubicBezTo>
                  <a:cubicBezTo>
                    <a:pt x="2437" y="4098"/>
                    <a:pt x="2691" y="3925"/>
                    <a:pt x="2945" y="3925"/>
                  </a:cubicBezTo>
                  <a:close/>
                  <a:moveTo>
                    <a:pt x="2877" y="1"/>
                  </a:moveTo>
                  <a:cubicBezTo>
                    <a:pt x="2865" y="1"/>
                    <a:pt x="2852" y="1"/>
                    <a:pt x="2840" y="1"/>
                  </a:cubicBezTo>
                  <a:lnTo>
                    <a:pt x="2332" y="11"/>
                  </a:lnTo>
                  <a:cubicBezTo>
                    <a:pt x="2185" y="14"/>
                    <a:pt x="2083" y="161"/>
                    <a:pt x="2136" y="302"/>
                  </a:cubicBezTo>
                  <a:lnTo>
                    <a:pt x="2717" y="1819"/>
                  </a:lnTo>
                  <a:cubicBezTo>
                    <a:pt x="2798" y="2031"/>
                    <a:pt x="2733" y="2269"/>
                    <a:pt x="2552" y="2413"/>
                  </a:cubicBezTo>
                  <a:cubicBezTo>
                    <a:pt x="2293" y="2620"/>
                    <a:pt x="1876" y="3071"/>
                    <a:pt x="1368" y="4064"/>
                  </a:cubicBezTo>
                  <a:cubicBezTo>
                    <a:pt x="1279" y="4237"/>
                    <a:pt x="1098" y="4347"/>
                    <a:pt x="902" y="4347"/>
                  </a:cubicBezTo>
                  <a:cubicBezTo>
                    <a:pt x="888" y="4346"/>
                    <a:pt x="874" y="4346"/>
                    <a:pt x="860" y="4346"/>
                  </a:cubicBezTo>
                  <a:cubicBezTo>
                    <a:pt x="391" y="4346"/>
                    <a:pt x="1" y="4727"/>
                    <a:pt x="1" y="5203"/>
                  </a:cubicBezTo>
                  <a:lnTo>
                    <a:pt x="1" y="6581"/>
                  </a:lnTo>
                  <a:cubicBezTo>
                    <a:pt x="1" y="7056"/>
                    <a:pt x="378" y="7453"/>
                    <a:pt x="847" y="7453"/>
                  </a:cubicBezTo>
                  <a:cubicBezTo>
                    <a:pt x="849" y="7453"/>
                    <a:pt x="851" y="7453"/>
                    <a:pt x="852" y="7453"/>
                  </a:cubicBezTo>
                  <a:cubicBezTo>
                    <a:pt x="854" y="7453"/>
                    <a:pt x="856" y="7453"/>
                    <a:pt x="858" y="7453"/>
                  </a:cubicBezTo>
                  <a:cubicBezTo>
                    <a:pt x="1096" y="7453"/>
                    <a:pt x="1303" y="7612"/>
                    <a:pt x="1360" y="7838"/>
                  </a:cubicBezTo>
                  <a:cubicBezTo>
                    <a:pt x="1643" y="8886"/>
                    <a:pt x="2337" y="9562"/>
                    <a:pt x="2869" y="9944"/>
                  </a:cubicBezTo>
                  <a:cubicBezTo>
                    <a:pt x="3008" y="10044"/>
                    <a:pt x="3086" y="10201"/>
                    <a:pt x="3086" y="10366"/>
                  </a:cubicBezTo>
                  <a:lnTo>
                    <a:pt x="3086" y="11660"/>
                  </a:lnTo>
                  <a:cubicBezTo>
                    <a:pt x="3086" y="11762"/>
                    <a:pt x="3168" y="11843"/>
                    <a:pt x="3270" y="11843"/>
                  </a:cubicBezTo>
                  <a:lnTo>
                    <a:pt x="4488" y="11843"/>
                  </a:lnTo>
                  <a:cubicBezTo>
                    <a:pt x="4590" y="11843"/>
                    <a:pt x="4671" y="11762"/>
                    <a:pt x="4671" y="11660"/>
                  </a:cubicBezTo>
                  <a:lnTo>
                    <a:pt x="4671" y="11388"/>
                  </a:lnTo>
                  <a:cubicBezTo>
                    <a:pt x="4671" y="11099"/>
                    <a:pt x="4904" y="10869"/>
                    <a:pt x="5192" y="10869"/>
                  </a:cubicBezTo>
                  <a:lnTo>
                    <a:pt x="8249" y="10869"/>
                  </a:lnTo>
                  <a:cubicBezTo>
                    <a:pt x="8572" y="10869"/>
                    <a:pt x="8891" y="10835"/>
                    <a:pt x="9203" y="10772"/>
                  </a:cubicBezTo>
                  <a:cubicBezTo>
                    <a:pt x="9237" y="10765"/>
                    <a:pt x="9272" y="10761"/>
                    <a:pt x="9305" y="10761"/>
                  </a:cubicBezTo>
                  <a:cubicBezTo>
                    <a:pt x="9586" y="10761"/>
                    <a:pt x="9833" y="11001"/>
                    <a:pt x="9829" y="11296"/>
                  </a:cubicBezTo>
                  <a:lnTo>
                    <a:pt x="9829" y="11660"/>
                  </a:lnTo>
                  <a:cubicBezTo>
                    <a:pt x="9829" y="11762"/>
                    <a:pt x="9910" y="11843"/>
                    <a:pt x="10012" y="11843"/>
                  </a:cubicBezTo>
                  <a:lnTo>
                    <a:pt x="11222" y="11843"/>
                  </a:lnTo>
                  <a:cubicBezTo>
                    <a:pt x="11325" y="11843"/>
                    <a:pt x="11406" y="11762"/>
                    <a:pt x="11406" y="11660"/>
                  </a:cubicBezTo>
                  <a:cubicBezTo>
                    <a:pt x="11419" y="10916"/>
                    <a:pt x="11283" y="10287"/>
                    <a:pt x="11917" y="9737"/>
                  </a:cubicBezTo>
                  <a:cubicBezTo>
                    <a:pt x="13897" y="8108"/>
                    <a:pt x="14177" y="5069"/>
                    <a:pt x="12545" y="3071"/>
                  </a:cubicBezTo>
                  <a:cubicBezTo>
                    <a:pt x="11277" y="2966"/>
                    <a:pt x="10172" y="2303"/>
                    <a:pt x="9470" y="1324"/>
                  </a:cubicBezTo>
                  <a:cubicBezTo>
                    <a:pt x="9253" y="1295"/>
                    <a:pt x="9033" y="1277"/>
                    <a:pt x="8823" y="1277"/>
                  </a:cubicBezTo>
                  <a:lnTo>
                    <a:pt x="5148" y="1277"/>
                  </a:lnTo>
                  <a:cubicBezTo>
                    <a:pt x="4965" y="1277"/>
                    <a:pt x="4800" y="1182"/>
                    <a:pt x="4703" y="1028"/>
                  </a:cubicBezTo>
                  <a:cubicBezTo>
                    <a:pt x="4316" y="391"/>
                    <a:pt x="3620" y="1"/>
                    <a:pt x="2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87"/>
          <p:cNvGrpSpPr/>
          <p:nvPr/>
        </p:nvGrpSpPr>
        <p:grpSpPr>
          <a:xfrm>
            <a:off x="6939405" y="2133334"/>
            <a:ext cx="462869" cy="454703"/>
            <a:chOff x="6939405" y="2133334"/>
            <a:chExt cx="462869" cy="454703"/>
          </a:xfrm>
        </p:grpSpPr>
        <p:sp>
          <p:nvSpPr>
            <p:cNvPr id="1695" name="Google Shape;1695;p87"/>
            <p:cNvSpPr/>
            <p:nvPr/>
          </p:nvSpPr>
          <p:spPr>
            <a:xfrm>
              <a:off x="7085296" y="2133334"/>
              <a:ext cx="170867" cy="137811"/>
            </a:xfrm>
            <a:custGeom>
              <a:rect b="b" l="l" r="r" t="t"/>
              <a:pathLst>
                <a:path extrusionOk="0" h="5082" w="6301">
                  <a:moveTo>
                    <a:pt x="532" y="0"/>
                  </a:moveTo>
                  <a:cubicBezTo>
                    <a:pt x="239" y="0"/>
                    <a:pt x="1" y="239"/>
                    <a:pt x="1" y="535"/>
                  </a:cubicBezTo>
                  <a:lnTo>
                    <a:pt x="1" y="4548"/>
                  </a:lnTo>
                  <a:cubicBezTo>
                    <a:pt x="1" y="4844"/>
                    <a:pt x="239" y="5082"/>
                    <a:pt x="532" y="5082"/>
                  </a:cubicBezTo>
                  <a:lnTo>
                    <a:pt x="5766" y="5082"/>
                  </a:lnTo>
                  <a:cubicBezTo>
                    <a:pt x="6059" y="5082"/>
                    <a:pt x="6300" y="4844"/>
                    <a:pt x="6300" y="4548"/>
                  </a:cubicBezTo>
                  <a:lnTo>
                    <a:pt x="6300" y="535"/>
                  </a:lnTo>
                  <a:cubicBezTo>
                    <a:pt x="6300" y="241"/>
                    <a:pt x="6059" y="0"/>
                    <a:pt x="5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7"/>
            <p:cNvSpPr/>
            <p:nvPr/>
          </p:nvSpPr>
          <p:spPr>
            <a:xfrm>
              <a:off x="7216923" y="2450199"/>
              <a:ext cx="170867" cy="137838"/>
            </a:xfrm>
            <a:custGeom>
              <a:rect b="b" l="l" r="r" t="t"/>
              <a:pathLst>
                <a:path extrusionOk="0" h="5083" w="6301">
                  <a:moveTo>
                    <a:pt x="535" y="0"/>
                  </a:moveTo>
                  <a:cubicBezTo>
                    <a:pt x="242" y="0"/>
                    <a:pt x="1" y="239"/>
                    <a:pt x="1" y="535"/>
                  </a:cubicBezTo>
                  <a:lnTo>
                    <a:pt x="1" y="4548"/>
                  </a:lnTo>
                  <a:cubicBezTo>
                    <a:pt x="1" y="4841"/>
                    <a:pt x="242" y="5082"/>
                    <a:pt x="535" y="5082"/>
                  </a:cubicBezTo>
                  <a:lnTo>
                    <a:pt x="5768" y="5082"/>
                  </a:lnTo>
                  <a:cubicBezTo>
                    <a:pt x="6062" y="5082"/>
                    <a:pt x="6300" y="4844"/>
                    <a:pt x="6300" y="4548"/>
                  </a:cubicBezTo>
                  <a:lnTo>
                    <a:pt x="6300" y="535"/>
                  </a:lnTo>
                  <a:cubicBezTo>
                    <a:pt x="6300" y="239"/>
                    <a:pt x="6062"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7"/>
            <p:cNvSpPr/>
            <p:nvPr/>
          </p:nvSpPr>
          <p:spPr>
            <a:xfrm>
              <a:off x="6954103" y="2450199"/>
              <a:ext cx="166529" cy="137838"/>
            </a:xfrm>
            <a:custGeom>
              <a:rect b="b" l="l" r="r" t="t"/>
              <a:pathLst>
                <a:path extrusionOk="0" h="5083" w="6141">
                  <a:moveTo>
                    <a:pt x="538" y="0"/>
                  </a:moveTo>
                  <a:cubicBezTo>
                    <a:pt x="244" y="0"/>
                    <a:pt x="6" y="239"/>
                    <a:pt x="6" y="535"/>
                  </a:cubicBezTo>
                  <a:lnTo>
                    <a:pt x="6" y="4548"/>
                  </a:lnTo>
                  <a:cubicBezTo>
                    <a:pt x="1" y="4841"/>
                    <a:pt x="242" y="5082"/>
                    <a:pt x="538" y="5082"/>
                  </a:cubicBezTo>
                  <a:lnTo>
                    <a:pt x="5606" y="5082"/>
                  </a:lnTo>
                  <a:cubicBezTo>
                    <a:pt x="5902" y="5082"/>
                    <a:pt x="6141" y="4844"/>
                    <a:pt x="6141" y="4548"/>
                  </a:cubicBezTo>
                  <a:lnTo>
                    <a:pt x="6141" y="535"/>
                  </a:lnTo>
                  <a:cubicBezTo>
                    <a:pt x="6141" y="239"/>
                    <a:pt x="5902" y="0"/>
                    <a:pt x="5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7"/>
            <p:cNvSpPr/>
            <p:nvPr/>
          </p:nvSpPr>
          <p:spPr>
            <a:xfrm>
              <a:off x="6939405" y="2297827"/>
              <a:ext cx="462869" cy="125608"/>
            </a:xfrm>
            <a:custGeom>
              <a:rect b="b" l="l" r="r" t="t"/>
              <a:pathLst>
                <a:path extrusionOk="0" h="4632" w="17069">
                  <a:moveTo>
                    <a:pt x="8016" y="1"/>
                  </a:moveTo>
                  <a:lnTo>
                    <a:pt x="8016" y="996"/>
                  </a:lnTo>
                  <a:cubicBezTo>
                    <a:pt x="7649" y="1138"/>
                    <a:pt x="7361" y="1428"/>
                    <a:pt x="7220" y="1793"/>
                  </a:cubicBezTo>
                  <a:lnTo>
                    <a:pt x="4859" y="1793"/>
                  </a:lnTo>
                  <a:cubicBezTo>
                    <a:pt x="4635" y="1204"/>
                    <a:pt x="4104" y="910"/>
                    <a:pt x="3573" y="910"/>
                  </a:cubicBezTo>
                  <a:cubicBezTo>
                    <a:pt x="3042" y="910"/>
                    <a:pt x="2511" y="1203"/>
                    <a:pt x="2285" y="1790"/>
                  </a:cubicBezTo>
                  <a:lnTo>
                    <a:pt x="650" y="1790"/>
                  </a:lnTo>
                  <a:cubicBezTo>
                    <a:pt x="0" y="1816"/>
                    <a:pt x="0" y="2746"/>
                    <a:pt x="650" y="2772"/>
                  </a:cubicBezTo>
                  <a:lnTo>
                    <a:pt x="2285" y="2772"/>
                  </a:lnTo>
                  <a:cubicBezTo>
                    <a:pt x="2426" y="3134"/>
                    <a:pt x="2714" y="3427"/>
                    <a:pt x="3081" y="3566"/>
                  </a:cubicBezTo>
                  <a:lnTo>
                    <a:pt x="3081" y="4632"/>
                  </a:lnTo>
                  <a:lnTo>
                    <a:pt x="4063" y="4632"/>
                  </a:lnTo>
                  <a:lnTo>
                    <a:pt x="4063" y="3566"/>
                  </a:lnTo>
                  <a:cubicBezTo>
                    <a:pt x="4427" y="3427"/>
                    <a:pt x="4718" y="3139"/>
                    <a:pt x="4854" y="2775"/>
                  </a:cubicBezTo>
                  <a:lnTo>
                    <a:pt x="7220" y="2775"/>
                  </a:lnTo>
                  <a:cubicBezTo>
                    <a:pt x="7445" y="3359"/>
                    <a:pt x="7975" y="3651"/>
                    <a:pt x="8504" y="3651"/>
                  </a:cubicBezTo>
                  <a:cubicBezTo>
                    <a:pt x="9034" y="3651"/>
                    <a:pt x="9564" y="3359"/>
                    <a:pt x="9789" y="2775"/>
                  </a:cubicBezTo>
                  <a:lnTo>
                    <a:pt x="12115" y="2775"/>
                  </a:lnTo>
                  <a:cubicBezTo>
                    <a:pt x="12257" y="3139"/>
                    <a:pt x="12547" y="3430"/>
                    <a:pt x="12912" y="3566"/>
                  </a:cubicBezTo>
                  <a:lnTo>
                    <a:pt x="12912" y="4632"/>
                  </a:lnTo>
                  <a:lnTo>
                    <a:pt x="13894" y="4632"/>
                  </a:lnTo>
                  <a:lnTo>
                    <a:pt x="13894" y="3566"/>
                  </a:lnTo>
                  <a:cubicBezTo>
                    <a:pt x="14255" y="3424"/>
                    <a:pt x="14549" y="3139"/>
                    <a:pt x="14685" y="2775"/>
                  </a:cubicBezTo>
                  <a:lnTo>
                    <a:pt x="16416" y="2775"/>
                  </a:lnTo>
                  <a:cubicBezTo>
                    <a:pt x="17069" y="2749"/>
                    <a:pt x="17069" y="1819"/>
                    <a:pt x="16416" y="1793"/>
                  </a:cubicBezTo>
                  <a:lnTo>
                    <a:pt x="14685" y="1793"/>
                  </a:lnTo>
                  <a:cubicBezTo>
                    <a:pt x="14461" y="1204"/>
                    <a:pt x="13930" y="910"/>
                    <a:pt x="13398" y="910"/>
                  </a:cubicBezTo>
                  <a:cubicBezTo>
                    <a:pt x="12867" y="910"/>
                    <a:pt x="12335" y="1204"/>
                    <a:pt x="12110" y="1793"/>
                  </a:cubicBezTo>
                  <a:lnTo>
                    <a:pt x="9794" y="1793"/>
                  </a:lnTo>
                  <a:cubicBezTo>
                    <a:pt x="9653" y="1426"/>
                    <a:pt x="9365" y="1135"/>
                    <a:pt x="8998" y="996"/>
                  </a:cubicBezTo>
                  <a:lnTo>
                    <a:pt x="8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87"/>
          <p:cNvGrpSpPr/>
          <p:nvPr/>
        </p:nvGrpSpPr>
        <p:grpSpPr>
          <a:xfrm>
            <a:off x="6943663" y="1512457"/>
            <a:ext cx="454435" cy="454540"/>
            <a:chOff x="6943663" y="1512457"/>
            <a:chExt cx="454435" cy="454540"/>
          </a:xfrm>
        </p:grpSpPr>
        <p:sp>
          <p:nvSpPr>
            <p:cNvPr id="1700" name="Google Shape;1700;p87"/>
            <p:cNvSpPr/>
            <p:nvPr/>
          </p:nvSpPr>
          <p:spPr>
            <a:xfrm>
              <a:off x="7236448" y="1726602"/>
              <a:ext cx="83441" cy="55510"/>
            </a:xfrm>
            <a:custGeom>
              <a:rect b="b" l="l" r="r" t="t"/>
              <a:pathLst>
                <a:path extrusionOk="0" h="2047" w="3077">
                  <a:moveTo>
                    <a:pt x="1" y="1"/>
                  </a:moveTo>
                  <a:lnTo>
                    <a:pt x="1" y="517"/>
                  </a:lnTo>
                  <a:cubicBezTo>
                    <a:pt x="44" y="1537"/>
                    <a:pt x="793" y="2047"/>
                    <a:pt x="1540" y="2047"/>
                  </a:cubicBezTo>
                  <a:cubicBezTo>
                    <a:pt x="2288" y="2047"/>
                    <a:pt x="3035" y="1537"/>
                    <a:pt x="3076" y="517"/>
                  </a:cubicBezTo>
                  <a:lnTo>
                    <a:pt x="3076" y="3"/>
                  </a:lnTo>
                  <a:cubicBezTo>
                    <a:pt x="2610" y="168"/>
                    <a:pt x="2079" y="249"/>
                    <a:pt x="1547" y="249"/>
                  </a:cubicBezTo>
                  <a:cubicBezTo>
                    <a:pt x="1010" y="249"/>
                    <a:pt x="473" y="16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7"/>
            <p:cNvSpPr/>
            <p:nvPr/>
          </p:nvSpPr>
          <p:spPr>
            <a:xfrm>
              <a:off x="7237316" y="1673398"/>
              <a:ext cx="81786" cy="33219"/>
            </a:xfrm>
            <a:custGeom>
              <a:rect b="b" l="l" r="r" t="t"/>
              <a:pathLst>
                <a:path extrusionOk="0" h="1225" w="3016">
                  <a:moveTo>
                    <a:pt x="1153" y="1"/>
                  </a:moveTo>
                  <a:cubicBezTo>
                    <a:pt x="592" y="1"/>
                    <a:pt x="123" y="391"/>
                    <a:pt x="0" y="915"/>
                  </a:cubicBezTo>
                  <a:cubicBezTo>
                    <a:pt x="408" y="1121"/>
                    <a:pt x="962" y="1225"/>
                    <a:pt x="1515" y="1225"/>
                  </a:cubicBezTo>
                  <a:cubicBezTo>
                    <a:pt x="2065" y="1225"/>
                    <a:pt x="2613" y="1122"/>
                    <a:pt x="3015" y="917"/>
                  </a:cubicBezTo>
                  <a:cubicBezTo>
                    <a:pt x="2895" y="394"/>
                    <a:pt x="2423" y="1"/>
                    <a:pt x="1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7"/>
            <p:cNvSpPr/>
            <p:nvPr/>
          </p:nvSpPr>
          <p:spPr>
            <a:xfrm>
              <a:off x="7250169" y="1620194"/>
              <a:ext cx="55916" cy="29097"/>
            </a:xfrm>
            <a:custGeom>
              <a:rect b="b" l="l" r="r" t="t"/>
              <a:pathLst>
                <a:path extrusionOk="0" h="1073" w="2062">
                  <a:moveTo>
                    <a:pt x="1028" y="1"/>
                  </a:moveTo>
                  <a:cubicBezTo>
                    <a:pt x="456" y="1"/>
                    <a:pt x="1" y="502"/>
                    <a:pt x="55" y="1072"/>
                  </a:cubicBezTo>
                  <a:cubicBezTo>
                    <a:pt x="255" y="1012"/>
                    <a:pt x="461" y="980"/>
                    <a:pt x="679" y="980"/>
                  </a:cubicBezTo>
                  <a:lnTo>
                    <a:pt x="1389" y="980"/>
                  </a:lnTo>
                  <a:cubicBezTo>
                    <a:pt x="1604" y="980"/>
                    <a:pt x="1810" y="1012"/>
                    <a:pt x="2007" y="1072"/>
                  </a:cubicBezTo>
                  <a:cubicBezTo>
                    <a:pt x="2062" y="502"/>
                    <a:pt x="1606" y="1"/>
                    <a:pt x="1037" y="1"/>
                  </a:cubicBezTo>
                  <a:cubicBezTo>
                    <a:pt x="1035" y="1"/>
                    <a:pt x="1034" y="1"/>
                    <a:pt x="1032" y="1"/>
                  </a:cubicBezTo>
                  <a:cubicBezTo>
                    <a:pt x="1031" y="1"/>
                    <a:pt x="1029" y="1"/>
                    <a:pt x="1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7"/>
            <p:cNvSpPr/>
            <p:nvPr/>
          </p:nvSpPr>
          <p:spPr>
            <a:xfrm>
              <a:off x="7022655" y="1721694"/>
              <a:ext cx="83495" cy="60635"/>
            </a:xfrm>
            <a:custGeom>
              <a:rect b="b" l="l" r="r" t="t"/>
              <a:pathLst>
                <a:path extrusionOk="0" h="2236" w="3079">
                  <a:moveTo>
                    <a:pt x="6" y="1"/>
                  </a:moveTo>
                  <a:lnTo>
                    <a:pt x="6" y="698"/>
                  </a:lnTo>
                  <a:lnTo>
                    <a:pt x="0" y="698"/>
                  </a:lnTo>
                  <a:cubicBezTo>
                    <a:pt x="0" y="1546"/>
                    <a:pt x="692" y="2235"/>
                    <a:pt x="1541" y="2235"/>
                  </a:cubicBezTo>
                  <a:cubicBezTo>
                    <a:pt x="2389" y="2235"/>
                    <a:pt x="3078" y="1546"/>
                    <a:pt x="3078" y="698"/>
                  </a:cubicBezTo>
                  <a:lnTo>
                    <a:pt x="3078" y="548"/>
                  </a:lnTo>
                  <a:lnTo>
                    <a:pt x="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7"/>
            <p:cNvSpPr/>
            <p:nvPr/>
          </p:nvSpPr>
          <p:spPr>
            <a:xfrm>
              <a:off x="7024418" y="1673398"/>
              <a:ext cx="81651" cy="35985"/>
            </a:xfrm>
            <a:custGeom>
              <a:rect b="b" l="l" r="r" t="t"/>
              <a:pathLst>
                <a:path extrusionOk="0" h="1327" w="3011">
                  <a:moveTo>
                    <a:pt x="1119" y="1"/>
                  </a:moveTo>
                  <a:cubicBezTo>
                    <a:pt x="601" y="1"/>
                    <a:pt x="163" y="331"/>
                    <a:pt x="1" y="792"/>
                  </a:cubicBezTo>
                  <a:lnTo>
                    <a:pt x="3011" y="1326"/>
                  </a:lnTo>
                  <a:lnTo>
                    <a:pt x="3011" y="1182"/>
                  </a:lnTo>
                  <a:cubicBezTo>
                    <a:pt x="3011" y="530"/>
                    <a:pt x="2481" y="1"/>
                    <a:pt x="1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7"/>
            <p:cNvSpPr/>
            <p:nvPr/>
          </p:nvSpPr>
          <p:spPr>
            <a:xfrm>
              <a:off x="7048146" y="1900125"/>
              <a:ext cx="246362" cy="66872"/>
            </a:xfrm>
            <a:custGeom>
              <a:rect b="b" l="l" r="r" t="t"/>
              <a:pathLst>
                <a:path extrusionOk="0" h="2466" w="9085">
                  <a:moveTo>
                    <a:pt x="1633" y="1"/>
                  </a:moveTo>
                  <a:lnTo>
                    <a:pt x="1400" y="1483"/>
                  </a:lnTo>
                  <a:lnTo>
                    <a:pt x="653" y="1483"/>
                  </a:lnTo>
                  <a:cubicBezTo>
                    <a:pt x="1" y="1512"/>
                    <a:pt x="1" y="2439"/>
                    <a:pt x="653" y="2466"/>
                  </a:cubicBezTo>
                  <a:lnTo>
                    <a:pt x="8433" y="2466"/>
                  </a:lnTo>
                  <a:cubicBezTo>
                    <a:pt x="9085" y="2442"/>
                    <a:pt x="9085" y="1507"/>
                    <a:pt x="8433" y="1483"/>
                  </a:cubicBezTo>
                  <a:lnTo>
                    <a:pt x="7621" y="1483"/>
                  </a:lnTo>
                  <a:lnTo>
                    <a:pt x="7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7"/>
            <p:cNvSpPr/>
            <p:nvPr/>
          </p:nvSpPr>
          <p:spPr>
            <a:xfrm>
              <a:off x="6943663" y="1512457"/>
              <a:ext cx="454435" cy="361992"/>
            </a:xfrm>
            <a:custGeom>
              <a:rect b="b" l="l" r="r" t="t"/>
              <a:pathLst>
                <a:path extrusionOk="0" h="13349" w="16758">
                  <a:moveTo>
                    <a:pt x="8886" y="977"/>
                  </a:moveTo>
                  <a:lnTo>
                    <a:pt x="8886" y="11580"/>
                  </a:lnTo>
                  <a:cubicBezTo>
                    <a:pt x="9213" y="10910"/>
                    <a:pt x="9789" y="10386"/>
                    <a:pt x="10491" y="10127"/>
                  </a:cubicBezTo>
                  <a:cubicBezTo>
                    <a:pt x="10072" y="9679"/>
                    <a:pt x="9816" y="9076"/>
                    <a:pt x="9816" y="8414"/>
                  </a:cubicBezTo>
                  <a:lnTo>
                    <a:pt x="9816" y="7120"/>
                  </a:lnTo>
                  <a:cubicBezTo>
                    <a:pt x="9816" y="6514"/>
                    <a:pt x="10070" y="5964"/>
                    <a:pt x="10470" y="5572"/>
                  </a:cubicBezTo>
                  <a:cubicBezTo>
                    <a:pt x="10051" y="4337"/>
                    <a:pt x="11007" y="2991"/>
                    <a:pt x="12315" y="2991"/>
                  </a:cubicBezTo>
                  <a:cubicBezTo>
                    <a:pt x="12323" y="2991"/>
                    <a:pt x="12330" y="2991"/>
                    <a:pt x="12338" y="2991"/>
                  </a:cubicBezTo>
                  <a:cubicBezTo>
                    <a:pt x="12346" y="2991"/>
                    <a:pt x="12353" y="2991"/>
                    <a:pt x="12361" y="2991"/>
                  </a:cubicBezTo>
                  <a:cubicBezTo>
                    <a:pt x="13664" y="2991"/>
                    <a:pt x="14625" y="4334"/>
                    <a:pt x="14200" y="5569"/>
                  </a:cubicBezTo>
                  <a:cubicBezTo>
                    <a:pt x="14601" y="5959"/>
                    <a:pt x="14850" y="6499"/>
                    <a:pt x="14855" y="7093"/>
                  </a:cubicBezTo>
                  <a:lnTo>
                    <a:pt x="14855" y="7099"/>
                  </a:lnTo>
                  <a:lnTo>
                    <a:pt x="14855" y="7117"/>
                  </a:lnTo>
                  <a:lnTo>
                    <a:pt x="14855" y="8411"/>
                  </a:lnTo>
                  <a:cubicBezTo>
                    <a:pt x="14855" y="9068"/>
                    <a:pt x="14604" y="9668"/>
                    <a:pt x="14190" y="10116"/>
                  </a:cubicBezTo>
                  <a:cubicBezTo>
                    <a:pt x="14889" y="10360"/>
                    <a:pt x="15453" y="10852"/>
                    <a:pt x="15775" y="11489"/>
                  </a:cubicBezTo>
                  <a:lnTo>
                    <a:pt x="15775" y="11740"/>
                  </a:lnTo>
                  <a:cubicBezTo>
                    <a:pt x="15775" y="12083"/>
                    <a:pt x="15497" y="12364"/>
                    <a:pt x="15154" y="12364"/>
                  </a:cubicBezTo>
                  <a:lnTo>
                    <a:pt x="15052" y="12364"/>
                  </a:lnTo>
                  <a:cubicBezTo>
                    <a:pt x="14866" y="11533"/>
                    <a:pt x="14114" y="10931"/>
                    <a:pt x="13189" y="10931"/>
                  </a:cubicBezTo>
                  <a:lnTo>
                    <a:pt x="11479" y="10931"/>
                  </a:lnTo>
                  <a:cubicBezTo>
                    <a:pt x="10596" y="10931"/>
                    <a:pt x="9852" y="11541"/>
                    <a:pt x="9637" y="12364"/>
                  </a:cubicBezTo>
                  <a:lnTo>
                    <a:pt x="7149" y="12364"/>
                  </a:lnTo>
                  <a:cubicBezTo>
                    <a:pt x="6932" y="11541"/>
                    <a:pt x="6188" y="10931"/>
                    <a:pt x="5305" y="10931"/>
                  </a:cubicBezTo>
                  <a:lnTo>
                    <a:pt x="3594" y="10931"/>
                  </a:lnTo>
                  <a:cubicBezTo>
                    <a:pt x="2672" y="10931"/>
                    <a:pt x="1926" y="11533"/>
                    <a:pt x="1735" y="12364"/>
                  </a:cubicBezTo>
                  <a:lnTo>
                    <a:pt x="1604" y="12364"/>
                  </a:lnTo>
                  <a:cubicBezTo>
                    <a:pt x="1261" y="12364"/>
                    <a:pt x="983" y="12083"/>
                    <a:pt x="983" y="11740"/>
                  </a:cubicBezTo>
                  <a:lnTo>
                    <a:pt x="983" y="11559"/>
                  </a:lnTo>
                  <a:cubicBezTo>
                    <a:pt x="1297" y="10897"/>
                    <a:pt x="1905" y="10360"/>
                    <a:pt x="2599" y="10119"/>
                  </a:cubicBezTo>
                  <a:cubicBezTo>
                    <a:pt x="2185" y="9671"/>
                    <a:pt x="1931" y="9071"/>
                    <a:pt x="1931" y="8414"/>
                  </a:cubicBezTo>
                  <a:lnTo>
                    <a:pt x="1931" y="7120"/>
                  </a:lnTo>
                  <a:cubicBezTo>
                    <a:pt x="1931" y="5925"/>
                    <a:pt x="2906" y="4956"/>
                    <a:pt x="4097" y="4956"/>
                  </a:cubicBezTo>
                  <a:lnTo>
                    <a:pt x="4807" y="4956"/>
                  </a:lnTo>
                  <a:cubicBezTo>
                    <a:pt x="6002" y="4956"/>
                    <a:pt x="6971" y="5928"/>
                    <a:pt x="6971" y="7120"/>
                  </a:cubicBezTo>
                  <a:lnTo>
                    <a:pt x="6971" y="7827"/>
                  </a:lnTo>
                  <a:lnTo>
                    <a:pt x="6971" y="7871"/>
                  </a:lnTo>
                  <a:lnTo>
                    <a:pt x="6971" y="8414"/>
                  </a:lnTo>
                  <a:cubicBezTo>
                    <a:pt x="6971" y="9076"/>
                    <a:pt x="6717" y="9679"/>
                    <a:pt x="6298" y="10127"/>
                  </a:cubicBezTo>
                  <a:cubicBezTo>
                    <a:pt x="7000" y="10386"/>
                    <a:pt x="7576" y="10912"/>
                    <a:pt x="7903" y="11583"/>
                  </a:cubicBezTo>
                  <a:lnTo>
                    <a:pt x="7903" y="977"/>
                  </a:lnTo>
                  <a:close/>
                  <a:moveTo>
                    <a:pt x="1604" y="0"/>
                  </a:moveTo>
                  <a:cubicBezTo>
                    <a:pt x="721" y="0"/>
                    <a:pt x="1" y="720"/>
                    <a:pt x="1" y="1603"/>
                  </a:cubicBezTo>
                  <a:lnTo>
                    <a:pt x="1" y="11743"/>
                  </a:lnTo>
                  <a:cubicBezTo>
                    <a:pt x="1" y="12628"/>
                    <a:pt x="721" y="13349"/>
                    <a:pt x="1604" y="13349"/>
                  </a:cubicBezTo>
                  <a:lnTo>
                    <a:pt x="15154" y="13349"/>
                  </a:lnTo>
                  <a:cubicBezTo>
                    <a:pt x="16037" y="13349"/>
                    <a:pt x="16757" y="12628"/>
                    <a:pt x="16757" y="11743"/>
                  </a:cubicBezTo>
                  <a:lnTo>
                    <a:pt x="16757" y="1603"/>
                  </a:lnTo>
                  <a:cubicBezTo>
                    <a:pt x="16757" y="715"/>
                    <a:pt x="16037" y="0"/>
                    <a:pt x="15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87"/>
          <p:cNvGrpSpPr/>
          <p:nvPr/>
        </p:nvGrpSpPr>
        <p:grpSpPr>
          <a:xfrm>
            <a:off x="6201111" y="3996615"/>
            <a:ext cx="458611" cy="454435"/>
            <a:chOff x="6201111" y="3996615"/>
            <a:chExt cx="458611" cy="454435"/>
          </a:xfrm>
        </p:grpSpPr>
        <p:sp>
          <p:nvSpPr>
            <p:cNvPr id="1708" name="Google Shape;1708;p87"/>
            <p:cNvSpPr/>
            <p:nvPr/>
          </p:nvSpPr>
          <p:spPr>
            <a:xfrm>
              <a:off x="6488852" y="4032708"/>
              <a:ext cx="166800" cy="364134"/>
            </a:xfrm>
            <a:custGeom>
              <a:rect b="b" l="l" r="r" t="t"/>
              <a:pathLst>
                <a:path extrusionOk="0" h="13428" w="6151">
                  <a:moveTo>
                    <a:pt x="3066" y="0"/>
                  </a:moveTo>
                  <a:cubicBezTo>
                    <a:pt x="2979" y="0"/>
                    <a:pt x="2892" y="32"/>
                    <a:pt x="2824" y="95"/>
                  </a:cubicBezTo>
                  <a:lnTo>
                    <a:pt x="118" y="2567"/>
                  </a:lnTo>
                  <a:cubicBezTo>
                    <a:pt x="42" y="2635"/>
                    <a:pt x="0" y="2730"/>
                    <a:pt x="0" y="2832"/>
                  </a:cubicBezTo>
                  <a:lnTo>
                    <a:pt x="0" y="4605"/>
                  </a:lnTo>
                  <a:cubicBezTo>
                    <a:pt x="0" y="4802"/>
                    <a:pt x="165" y="4967"/>
                    <a:pt x="362" y="4967"/>
                  </a:cubicBezTo>
                  <a:lnTo>
                    <a:pt x="1302" y="4967"/>
                  </a:lnTo>
                  <a:lnTo>
                    <a:pt x="1302" y="13427"/>
                  </a:lnTo>
                  <a:lnTo>
                    <a:pt x="4831" y="13427"/>
                  </a:lnTo>
                  <a:lnTo>
                    <a:pt x="4831" y="4967"/>
                  </a:lnTo>
                  <a:lnTo>
                    <a:pt x="5789" y="4967"/>
                  </a:lnTo>
                  <a:cubicBezTo>
                    <a:pt x="5991" y="4967"/>
                    <a:pt x="6151" y="4807"/>
                    <a:pt x="6151" y="4605"/>
                  </a:cubicBezTo>
                  <a:lnTo>
                    <a:pt x="6151" y="2832"/>
                  </a:lnTo>
                  <a:cubicBezTo>
                    <a:pt x="6151" y="2730"/>
                    <a:pt x="6109" y="2633"/>
                    <a:pt x="6033" y="2567"/>
                  </a:cubicBezTo>
                  <a:lnTo>
                    <a:pt x="3309" y="95"/>
                  </a:lnTo>
                  <a:cubicBezTo>
                    <a:pt x="3239" y="32"/>
                    <a:pt x="3152" y="0"/>
                    <a:pt x="30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7"/>
            <p:cNvSpPr/>
            <p:nvPr/>
          </p:nvSpPr>
          <p:spPr>
            <a:xfrm>
              <a:off x="6389549" y="4227464"/>
              <a:ext cx="95643" cy="169376"/>
            </a:xfrm>
            <a:custGeom>
              <a:rect b="b" l="l" r="r" t="t"/>
              <a:pathLst>
                <a:path extrusionOk="0" h="6246" w="3527">
                  <a:moveTo>
                    <a:pt x="359" y="1"/>
                  </a:moveTo>
                  <a:cubicBezTo>
                    <a:pt x="160" y="1"/>
                    <a:pt x="1" y="163"/>
                    <a:pt x="1" y="362"/>
                  </a:cubicBezTo>
                  <a:lnTo>
                    <a:pt x="1" y="6245"/>
                  </a:lnTo>
                  <a:lnTo>
                    <a:pt x="3526" y="6245"/>
                  </a:lnTo>
                  <a:lnTo>
                    <a:pt x="3526" y="362"/>
                  </a:lnTo>
                  <a:cubicBezTo>
                    <a:pt x="3526" y="163"/>
                    <a:pt x="3366" y="1"/>
                    <a:pt x="3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7"/>
            <p:cNvSpPr/>
            <p:nvPr/>
          </p:nvSpPr>
          <p:spPr>
            <a:xfrm>
              <a:off x="6201111" y="3996615"/>
              <a:ext cx="458611" cy="454435"/>
            </a:xfrm>
            <a:custGeom>
              <a:rect b="b" l="l" r="r" t="t"/>
              <a:pathLst>
                <a:path extrusionOk="0" h="16758" w="16912">
                  <a:moveTo>
                    <a:pt x="489" y="0"/>
                  </a:moveTo>
                  <a:cubicBezTo>
                    <a:pt x="252" y="0"/>
                    <a:pt x="16" y="163"/>
                    <a:pt x="0" y="491"/>
                  </a:cubicBezTo>
                  <a:lnTo>
                    <a:pt x="0" y="16265"/>
                  </a:lnTo>
                  <a:cubicBezTo>
                    <a:pt x="0" y="16537"/>
                    <a:pt x="220" y="16757"/>
                    <a:pt x="490" y="16757"/>
                  </a:cubicBezTo>
                  <a:lnTo>
                    <a:pt x="16254" y="16757"/>
                  </a:lnTo>
                  <a:cubicBezTo>
                    <a:pt x="16911" y="16718"/>
                    <a:pt x="16903" y="15791"/>
                    <a:pt x="16241" y="15767"/>
                  </a:cubicBezTo>
                  <a:lnTo>
                    <a:pt x="1116" y="15767"/>
                  </a:lnTo>
                  <a:cubicBezTo>
                    <a:pt x="1043" y="15767"/>
                    <a:pt x="982" y="15709"/>
                    <a:pt x="982" y="15633"/>
                  </a:cubicBezTo>
                  <a:lnTo>
                    <a:pt x="982" y="9454"/>
                  </a:lnTo>
                  <a:lnTo>
                    <a:pt x="2552" y="9454"/>
                  </a:lnTo>
                  <a:cubicBezTo>
                    <a:pt x="3217" y="9431"/>
                    <a:pt x="3222" y="8506"/>
                    <a:pt x="2565" y="8472"/>
                  </a:cubicBezTo>
                  <a:lnTo>
                    <a:pt x="982" y="8472"/>
                  </a:lnTo>
                  <a:lnTo>
                    <a:pt x="982" y="7621"/>
                  </a:lnTo>
                  <a:lnTo>
                    <a:pt x="1925" y="7621"/>
                  </a:lnTo>
                  <a:cubicBezTo>
                    <a:pt x="2591" y="7597"/>
                    <a:pt x="2596" y="6672"/>
                    <a:pt x="1939" y="6638"/>
                  </a:cubicBezTo>
                  <a:lnTo>
                    <a:pt x="982" y="6638"/>
                  </a:lnTo>
                  <a:lnTo>
                    <a:pt x="982" y="5787"/>
                  </a:lnTo>
                  <a:lnTo>
                    <a:pt x="1925" y="5787"/>
                  </a:lnTo>
                  <a:cubicBezTo>
                    <a:pt x="2591" y="5763"/>
                    <a:pt x="2596" y="4839"/>
                    <a:pt x="1939" y="4805"/>
                  </a:cubicBezTo>
                  <a:lnTo>
                    <a:pt x="982" y="4805"/>
                  </a:lnTo>
                  <a:lnTo>
                    <a:pt x="982" y="3953"/>
                  </a:lnTo>
                  <a:lnTo>
                    <a:pt x="1925" y="3953"/>
                  </a:lnTo>
                  <a:cubicBezTo>
                    <a:pt x="2591" y="3930"/>
                    <a:pt x="2596" y="3005"/>
                    <a:pt x="1939" y="2971"/>
                  </a:cubicBezTo>
                  <a:lnTo>
                    <a:pt x="982" y="2971"/>
                  </a:lnTo>
                  <a:lnTo>
                    <a:pt x="982" y="2120"/>
                  </a:lnTo>
                  <a:lnTo>
                    <a:pt x="2552" y="2120"/>
                  </a:lnTo>
                  <a:cubicBezTo>
                    <a:pt x="3214" y="2096"/>
                    <a:pt x="3222" y="1172"/>
                    <a:pt x="2565" y="1138"/>
                  </a:cubicBezTo>
                  <a:lnTo>
                    <a:pt x="982" y="1138"/>
                  </a:lnTo>
                  <a:lnTo>
                    <a:pt x="982" y="504"/>
                  </a:lnTo>
                  <a:cubicBezTo>
                    <a:pt x="971" y="168"/>
                    <a:pt x="729" y="0"/>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7"/>
            <p:cNvSpPr/>
            <p:nvPr/>
          </p:nvSpPr>
          <p:spPr>
            <a:xfrm>
              <a:off x="6258491" y="4281888"/>
              <a:ext cx="95643" cy="114951"/>
            </a:xfrm>
            <a:custGeom>
              <a:rect b="b" l="l" r="r" t="t"/>
              <a:pathLst>
                <a:path extrusionOk="0" h="4239" w="3527">
                  <a:moveTo>
                    <a:pt x="360" y="0"/>
                  </a:moveTo>
                  <a:cubicBezTo>
                    <a:pt x="163" y="0"/>
                    <a:pt x="1" y="165"/>
                    <a:pt x="1" y="362"/>
                  </a:cubicBezTo>
                  <a:lnTo>
                    <a:pt x="1" y="4238"/>
                  </a:lnTo>
                  <a:lnTo>
                    <a:pt x="3526" y="4238"/>
                  </a:lnTo>
                  <a:lnTo>
                    <a:pt x="3526" y="362"/>
                  </a:lnTo>
                  <a:cubicBezTo>
                    <a:pt x="3526" y="163"/>
                    <a:pt x="3367" y="0"/>
                    <a:pt x="3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87"/>
          <p:cNvGrpSpPr/>
          <p:nvPr/>
        </p:nvGrpSpPr>
        <p:grpSpPr>
          <a:xfrm>
            <a:off x="6201111" y="3375250"/>
            <a:ext cx="454541" cy="454758"/>
            <a:chOff x="6201111" y="3375250"/>
            <a:chExt cx="454541" cy="454758"/>
          </a:xfrm>
        </p:grpSpPr>
        <p:sp>
          <p:nvSpPr>
            <p:cNvPr id="1713" name="Google Shape;1713;p87"/>
            <p:cNvSpPr/>
            <p:nvPr/>
          </p:nvSpPr>
          <p:spPr>
            <a:xfrm>
              <a:off x="6201111" y="3375250"/>
              <a:ext cx="274890" cy="275053"/>
            </a:xfrm>
            <a:custGeom>
              <a:rect b="b" l="l" r="r" t="t"/>
              <a:pathLst>
                <a:path extrusionOk="0" h="10143" w="10137">
                  <a:moveTo>
                    <a:pt x="4812" y="0"/>
                  </a:moveTo>
                  <a:cubicBezTo>
                    <a:pt x="4182" y="0"/>
                    <a:pt x="3787" y="729"/>
                    <a:pt x="4107" y="1276"/>
                  </a:cubicBezTo>
                  <a:cubicBezTo>
                    <a:pt x="4333" y="1653"/>
                    <a:pt x="4068" y="2127"/>
                    <a:pt x="3636" y="2127"/>
                  </a:cubicBezTo>
                  <a:lnTo>
                    <a:pt x="2240" y="2127"/>
                  </a:lnTo>
                  <a:cubicBezTo>
                    <a:pt x="2117" y="2127"/>
                    <a:pt x="2017" y="2227"/>
                    <a:pt x="2017" y="2350"/>
                  </a:cubicBezTo>
                  <a:lnTo>
                    <a:pt x="2017" y="3780"/>
                  </a:lnTo>
                  <a:cubicBezTo>
                    <a:pt x="2017" y="3934"/>
                    <a:pt x="1962" y="4086"/>
                    <a:pt x="1850" y="4191"/>
                  </a:cubicBezTo>
                  <a:cubicBezTo>
                    <a:pt x="1742" y="4295"/>
                    <a:pt x="1602" y="4348"/>
                    <a:pt x="1462" y="4348"/>
                  </a:cubicBezTo>
                  <a:cubicBezTo>
                    <a:pt x="1376" y="4348"/>
                    <a:pt x="1291" y="4328"/>
                    <a:pt x="1213" y="4288"/>
                  </a:cubicBezTo>
                  <a:cubicBezTo>
                    <a:pt x="1142" y="4251"/>
                    <a:pt x="1069" y="4223"/>
                    <a:pt x="993" y="4209"/>
                  </a:cubicBezTo>
                  <a:cubicBezTo>
                    <a:pt x="939" y="4199"/>
                    <a:pt x="885" y="4194"/>
                    <a:pt x="832" y="4194"/>
                  </a:cubicBezTo>
                  <a:cubicBezTo>
                    <a:pt x="375" y="4194"/>
                    <a:pt x="0" y="4575"/>
                    <a:pt x="0" y="5045"/>
                  </a:cubicBezTo>
                  <a:cubicBezTo>
                    <a:pt x="0" y="5516"/>
                    <a:pt x="377" y="5896"/>
                    <a:pt x="835" y="5896"/>
                  </a:cubicBezTo>
                  <a:cubicBezTo>
                    <a:pt x="887" y="5896"/>
                    <a:pt x="940" y="5891"/>
                    <a:pt x="993" y="5881"/>
                  </a:cubicBezTo>
                  <a:cubicBezTo>
                    <a:pt x="1072" y="5862"/>
                    <a:pt x="1142" y="5834"/>
                    <a:pt x="1213" y="5799"/>
                  </a:cubicBezTo>
                  <a:cubicBezTo>
                    <a:pt x="1291" y="5761"/>
                    <a:pt x="1376" y="5742"/>
                    <a:pt x="1461" y="5742"/>
                  </a:cubicBezTo>
                  <a:cubicBezTo>
                    <a:pt x="1601" y="5742"/>
                    <a:pt x="1742" y="5794"/>
                    <a:pt x="1850" y="5899"/>
                  </a:cubicBezTo>
                  <a:cubicBezTo>
                    <a:pt x="1962" y="6006"/>
                    <a:pt x="2017" y="6158"/>
                    <a:pt x="2017" y="6308"/>
                  </a:cubicBezTo>
                  <a:lnTo>
                    <a:pt x="2017" y="7738"/>
                  </a:lnTo>
                  <a:cubicBezTo>
                    <a:pt x="2017" y="7864"/>
                    <a:pt x="2117" y="7960"/>
                    <a:pt x="2240" y="7960"/>
                  </a:cubicBezTo>
                  <a:lnTo>
                    <a:pt x="3654" y="7960"/>
                  </a:lnTo>
                  <a:cubicBezTo>
                    <a:pt x="3657" y="7960"/>
                    <a:pt x="3659" y="7960"/>
                    <a:pt x="3661" y="7960"/>
                  </a:cubicBezTo>
                  <a:cubicBezTo>
                    <a:pt x="4105" y="7960"/>
                    <a:pt x="4376" y="8455"/>
                    <a:pt x="4134" y="8822"/>
                  </a:cubicBezTo>
                  <a:cubicBezTo>
                    <a:pt x="3769" y="9367"/>
                    <a:pt x="4161" y="10143"/>
                    <a:pt x="4813" y="10143"/>
                  </a:cubicBezTo>
                  <a:cubicBezTo>
                    <a:pt x="4816" y="10143"/>
                    <a:pt x="4819" y="10142"/>
                    <a:pt x="4823" y="10142"/>
                  </a:cubicBezTo>
                  <a:cubicBezTo>
                    <a:pt x="4826" y="10142"/>
                    <a:pt x="4829" y="10143"/>
                    <a:pt x="4832" y="10143"/>
                  </a:cubicBezTo>
                  <a:cubicBezTo>
                    <a:pt x="5487" y="10143"/>
                    <a:pt x="5879" y="9367"/>
                    <a:pt x="5514" y="8822"/>
                  </a:cubicBezTo>
                  <a:cubicBezTo>
                    <a:pt x="5270" y="8458"/>
                    <a:pt x="5539" y="7966"/>
                    <a:pt x="5983" y="7966"/>
                  </a:cubicBezTo>
                  <a:cubicBezTo>
                    <a:pt x="5986" y="7966"/>
                    <a:pt x="5990" y="7966"/>
                    <a:pt x="5993" y="7966"/>
                  </a:cubicBezTo>
                  <a:lnTo>
                    <a:pt x="7599" y="7966"/>
                  </a:lnTo>
                  <a:cubicBezTo>
                    <a:pt x="7725" y="7966"/>
                    <a:pt x="7822" y="7866"/>
                    <a:pt x="7822" y="7743"/>
                  </a:cubicBezTo>
                  <a:lnTo>
                    <a:pt x="7822" y="6109"/>
                  </a:lnTo>
                  <a:cubicBezTo>
                    <a:pt x="7818" y="5769"/>
                    <a:pt x="8094" y="5539"/>
                    <a:pt x="8383" y="5539"/>
                  </a:cubicBezTo>
                  <a:cubicBezTo>
                    <a:pt x="8511" y="5539"/>
                    <a:pt x="8642" y="5584"/>
                    <a:pt x="8752" y="5684"/>
                  </a:cubicBezTo>
                  <a:cubicBezTo>
                    <a:pt x="8914" y="5832"/>
                    <a:pt x="9105" y="5898"/>
                    <a:pt x="9293" y="5898"/>
                  </a:cubicBezTo>
                  <a:cubicBezTo>
                    <a:pt x="9723" y="5898"/>
                    <a:pt x="10135" y="5551"/>
                    <a:pt x="10135" y="5048"/>
                  </a:cubicBezTo>
                  <a:cubicBezTo>
                    <a:pt x="10137" y="4545"/>
                    <a:pt x="9725" y="4198"/>
                    <a:pt x="9295" y="4198"/>
                  </a:cubicBezTo>
                  <a:cubicBezTo>
                    <a:pt x="9107" y="4198"/>
                    <a:pt x="8914" y="4265"/>
                    <a:pt x="8752" y="4414"/>
                  </a:cubicBezTo>
                  <a:cubicBezTo>
                    <a:pt x="8642" y="4514"/>
                    <a:pt x="8511" y="4559"/>
                    <a:pt x="8384" y="4559"/>
                  </a:cubicBezTo>
                  <a:cubicBezTo>
                    <a:pt x="8094" y="4559"/>
                    <a:pt x="7818" y="4328"/>
                    <a:pt x="7822" y="3987"/>
                  </a:cubicBezTo>
                  <a:lnTo>
                    <a:pt x="7822" y="2352"/>
                  </a:lnTo>
                  <a:cubicBezTo>
                    <a:pt x="7822" y="2232"/>
                    <a:pt x="7725" y="2130"/>
                    <a:pt x="7599" y="2130"/>
                  </a:cubicBezTo>
                  <a:lnTo>
                    <a:pt x="6025" y="2130"/>
                  </a:lnTo>
                  <a:cubicBezTo>
                    <a:pt x="6021" y="2130"/>
                    <a:pt x="6018" y="2130"/>
                    <a:pt x="6014" y="2130"/>
                  </a:cubicBezTo>
                  <a:cubicBezTo>
                    <a:pt x="5583" y="2130"/>
                    <a:pt x="5314" y="1658"/>
                    <a:pt x="5535" y="1289"/>
                  </a:cubicBezTo>
                  <a:cubicBezTo>
                    <a:pt x="5867" y="741"/>
                    <a:pt x="5467" y="0"/>
                    <a:pt x="4829" y="0"/>
                  </a:cubicBezTo>
                  <a:cubicBezTo>
                    <a:pt x="4827" y="0"/>
                    <a:pt x="4825" y="0"/>
                    <a:pt x="4823" y="0"/>
                  </a:cubicBezTo>
                  <a:cubicBezTo>
                    <a:pt x="4819" y="0"/>
                    <a:pt x="4816" y="0"/>
                    <a:pt x="4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7"/>
            <p:cNvSpPr/>
            <p:nvPr/>
          </p:nvSpPr>
          <p:spPr>
            <a:xfrm>
              <a:off x="6443322" y="3621420"/>
              <a:ext cx="212330" cy="208588"/>
            </a:xfrm>
            <a:custGeom>
              <a:rect b="b" l="l" r="r" t="t"/>
              <a:pathLst>
                <a:path extrusionOk="0" h="7692" w="7830">
                  <a:moveTo>
                    <a:pt x="223" y="1"/>
                  </a:moveTo>
                  <a:cubicBezTo>
                    <a:pt x="100" y="1"/>
                    <a:pt x="0" y="98"/>
                    <a:pt x="0" y="224"/>
                  </a:cubicBezTo>
                  <a:lnTo>
                    <a:pt x="0" y="5612"/>
                  </a:lnTo>
                  <a:cubicBezTo>
                    <a:pt x="0" y="5735"/>
                    <a:pt x="100" y="5834"/>
                    <a:pt x="223" y="5834"/>
                  </a:cubicBezTo>
                  <a:lnTo>
                    <a:pt x="1771" y="5834"/>
                  </a:lnTo>
                  <a:cubicBezTo>
                    <a:pt x="1775" y="5834"/>
                    <a:pt x="1779" y="5834"/>
                    <a:pt x="1782" y="5834"/>
                  </a:cubicBezTo>
                  <a:cubicBezTo>
                    <a:pt x="2175" y="5834"/>
                    <a:pt x="2448" y="6241"/>
                    <a:pt x="2300" y="6599"/>
                  </a:cubicBezTo>
                  <a:cubicBezTo>
                    <a:pt x="2087" y="7099"/>
                    <a:pt x="2468" y="7692"/>
                    <a:pt x="3002" y="7692"/>
                  </a:cubicBezTo>
                  <a:cubicBezTo>
                    <a:pt x="3006" y="7692"/>
                    <a:pt x="3009" y="7692"/>
                    <a:pt x="3013" y="7692"/>
                  </a:cubicBezTo>
                  <a:cubicBezTo>
                    <a:pt x="3017" y="7692"/>
                    <a:pt x="3022" y="7692"/>
                    <a:pt x="3027" y="7692"/>
                  </a:cubicBezTo>
                  <a:cubicBezTo>
                    <a:pt x="3564" y="7692"/>
                    <a:pt x="3938" y="7098"/>
                    <a:pt x="3728" y="6599"/>
                  </a:cubicBezTo>
                  <a:cubicBezTo>
                    <a:pt x="3580" y="6239"/>
                    <a:pt x="3856" y="5832"/>
                    <a:pt x="4246" y="5832"/>
                  </a:cubicBezTo>
                  <a:cubicBezTo>
                    <a:pt x="4250" y="5832"/>
                    <a:pt x="4253" y="5832"/>
                    <a:pt x="4257" y="5832"/>
                  </a:cubicBezTo>
                  <a:lnTo>
                    <a:pt x="5582" y="5832"/>
                  </a:lnTo>
                  <a:cubicBezTo>
                    <a:pt x="5706" y="5832"/>
                    <a:pt x="5805" y="5735"/>
                    <a:pt x="5805" y="5609"/>
                  </a:cubicBezTo>
                  <a:lnTo>
                    <a:pt x="5805" y="4229"/>
                  </a:lnTo>
                  <a:cubicBezTo>
                    <a:pt x="5805" y="4066"/>
                    <a:pt x="5868" y="3914"/>
                    <a:pt x="5988" y="3804"/>
                  </a:cubicBezTo>
                  <a:cubicBezTo>
                    <a:pt x="6097" y="3709"/>
                    <a:pt x="6232" y="3661"/>
                    <a:pt x="6367" y="3661"/>
                  </a:cubicBezTo>
                  <a:cubicBezTo>
                    <a:pt x="6465" y="3661"/>
                    <a:pt x="6564" y="3687"/>
                    <a:pt x="6651" y="3739"/>
                  </a:cubicBezTo>
                  <a:cubicBezTo>
                    <a:pt x="6709" y="3776"/>
                    <a:pt x="6769" y="3804"/>
                    <a:pt x="6834" y="3825"/>
                  </a:cubicBezTo>
                  <a:cubicBezTo>
                    <a:pt x="6910" y="3847"/>
                    <a:pt x="6984" y="3857"/>
                    <a:pt x="7056" y="3857"/>
                  </a:cubicBezTo>
                  <a:cubicBezTo>
                    <a:pt x="7483" y="3857"/>
                    <a:pt x="7830" y="3503"/>
                    <a:pt x="7830" y="3066"/>
                  </a:cubicBezTo>
                  <a:cubicBezTo>
                    <a:pt x="7830" y="2629"/>
                    <a:pt x="7484" y="2273"/>
                    <a:pt x="7058" y="2273"/>
                  </a:cubicBezTo>
                  <a:cubicBezTo>
                    <a:pt x="6986" y="2273"/>
                    <a:pt x="6911" y="2284"/>
                    <a:pt x="6834" y="2306"/>
                  </a:cubicBezTo>
                  <a:cubicBezTo>
                    <a:pt x="6769" y="2324"/>
                    <a:pt x="6709" y="2356"/>
                    <a:pt x="6651" y="2390"/>
                  </a:cubicBezTo>
                  <a:cubicBezTo>
                    <a:pt x="6563" y="2443"/>
                    <a:pt x="6465" y="2470"/>
                    <a:pt x="6366" y="2470"/>
                  </a:cubicBezTo>
                  <a:cubicBezTo>
                    <a:pt x="6232" y="2470"/>
                    <a:pt x="6097" y="2421"/>
                    <a:pt x="5988" y="2324"/>
                  </a:cubicBezTo>
                  <a:cubicBezTo>
                    <a:pt x="5871" y="2217"/>
                    <a:pt x="5810" y="2062"/>
                    <a:pt x="5810" y="1903"/>
                  </a:cubicBezTo>
                  <a:lnTo>
                    <a:pt x="5810" y="224"/>
                  </a:lnTo>
                  <a:cubicBezTo>
                    <a:pt x="5810" y="98"/>
                    <a:pt x="5711" y="1"/>
                    <a:pt x="5588" y="1"/>
                  </a:cubicBezTo>
                  <a:lnTo>
                    <a:pt x="4925" y="1"/>
                  </a:lnTo>
                  <a:cubicBezTo>
                    <a:pt x="4975" y="1113"/>
                    <a:pt x="4087" y="2055"/>
                    <a:pt x="2986" y="2055"/>
                  </a:cubicBezTo>
                  <a:cubicBezTo>
                    <a:pt x="2984" y="2055"/>
                    <a:pt x="2983" y="2055"/>
                    <a:pt x="2981" y="2055"/>
                  </a:cubicBezTo>
                  <a:cubicBezTo>
                    <a:pt x="2980" y="2055"/>
                    <a:pt x="2978" y="2055"/>
                    <a:pt x="2977" y="2055"/>
                  </a:cubicBezTo>
                  <a:cubicBezTo>
                    <a:pt x="1873" y="2055"/>
                    <a:pt x="983" y="1113"/>
                    <a:pt x="1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7"/>
            <p:cNvSpPr/>
            <p:nvPr/>
          </p:nvSpPr>
          <p:spPr>
            <a:xfrm>
              <a:off x="6443322" y="3375304"/>
              <a:ext cx="212330" cy="271744"/>
            </a:xfrm>
            <a:custGeom>
              <a:rect b="b" l="l" r="r" t="t"/>
              <a:pathLst>
                <a:path extrusionOk="0" h="10021" w="7830">
                  <a:moveTo>
                    <a:pt x="3042" y="1"/>
                  </a:moveTo>
                  <a:cubicBezTo>
                    <a:pt x="2403" y="1"/>
                    <a:pt x="2006" y="740"/>
                    <a:pt x="2334" y="1295"/>
                  </a:cubicBezTo>
                  <a:cubicBezTo>
                    <a:pt x="2553" y="1662"/>
                    <a:pt x="2280" y="2133"/>
                    <a:pt x="1849" y="2133"/>
                  </a:cubicBezTo>
                  <a:cubicBezTo>
                    <a:pt x="1847" y="2133"/>
                    <a:pt x="1844" y="2133"/>
                    <a:pt x="1842" y="2133"/>
                  </a:cubicBezTo>
                  <a:lnTo>
                    <a:pt x="223" y="2133"/>
                  </a:lnTo>
                  <a:cubicBezTo>
                    <a:pt x="100" y="2133"/>
                    <a:pt x="0" y="2230"/>
                    <a:pt x="0" y="2356"/>
                  </a:cubicBezTo>
                  <a:lnTo>
                    <a:pt x="0" y="3120"/>
                  </a:lnTo>
                  <a:cubicBezTo>
                    <a:pt x="125" y="3095"/>
                    <a:pt x="249" y="3083"/>
                    <a:pt x="371" y="3083"/>
                  </a:cubicBezTo>
                  <a:cubicBezTo>
                    <a:pt x="1410" y="3083"/>
                    <a:pt x="2325" y="3959"/>
                    <a:pt x="2313" y="5048"/>
                  </a:cubicBezTo>
                  <a:cubicBezTo>
                    <a:pt x="2325" y="6136"/>
                    <a:pt x="1409" y="7016"/>
                    <a:pt x="370" y="7016"/>
                  </a:cubicBezTo>
                  <a:cubicBezTo>
                    <a:pt x="248" y="7016"/>
                    <a:pt x="124" y="7004"/>
                    <a:pt x="0" y="6979"/>
                  </a:cubicBezTo>
                  <a:lnTo>
                    <a:pt x="0" y="7744"/>
                  </a:lnTo>
                  <a:cubicBezTo>
                    <a:pt x="0" y="7869"/>
                    <a:pt x="100" y="7966"/>
                    <a:pt x="223" y="7966"/>
                  </a:cubicBezTo>
                  <a:lnTo>
                    <a:pt x="1729" y="7966"/>
                  </a:lnTo>
                  <a:cubicBezTo>
                    <a:pt x="1734" y="7966"/>
                    <a:pt x="1739" y="7966"/>
                    <a:pt x="1743" y="7966"/>
                  </a:cubicBezTo>
                  <a:cubicBezTo>
                    <a:pt x="2155" y="7966"/>
                    <a:pt x="2424" y="8413"/>
                    <a:pt x="2237" y="8776"/>
                  </a:cubicBezTo>
                  <a:cubicBezTo>
                    <a:pt x="1951" y="9322"/>
                    <a:pt x="2354" y="10020"/>
                    <a:pt x="2968" y="10020"/>
                  </a:cubicBezTo>
                  <a:cubicBezTo>
                    <a:pt x="2972" y="10020"/>
                    <a:pt x="2977" y="10020"/>
                    <a:pt x="2981" y="10020"/>
                  </a:cubicBezTo>
                  <a:cubicBezTo>
                    <a:pt x="2984" y="10020"/>
                    <a:pt x="2986" y="10020"/>
                    <a:pt x="2988" y="10020"/>
                  </a:cubicBezTo>
                  <a:cubicBezTo>
                    <a:pt x="3600" y="10020"/>
                    <a:pt x="4007" y="9326"/>
                    <a:pt x="3723" y="8778"/>
                  </a:cubicBezTo>
                  <a:cubicBezTo>
                    <a:pt x="3535" y="8410"/>
                    <a:pt x="3807" y="7966"/>
                    <a:pt x="4214" y="7966"/>
                  </a:cubicBezTo>
                  <a:cubicBezTo>
                    <a:pt x="4215" y="7966"/>
                    <a:pt x="4216" y="7966"/>
                    <a:pt x="4218" y="7966"/>
                  </a:cubicBezTo>
                  <a:lnTo>
                    <a:pt x="5582" y="7966"/>
                  </a:lnTo>
                  <a:cubicBezTo>
                    <a:pt x="5706" y="7966"/>
                    <a:pt x="5805" y="7869"/>
                    <a:pt x="5805" y="7744"/>
                  </a:cubicBezTo>
                  <a:lnTo>
                    <a:pt x="5805" y="6319"/>
                  </a:lnTo>
                  <a:cubicBezTo>
                    <a:pt x="5805" y="6167"/>
                    <a:pt x="5863" y="6015"/>
                    <a:pt x="5973" y="5910"/>
                  </a:cubicBezTo>
                  <a:cubicBezTo>
                    <a:pt x="6081" y="5804"/>
                    <a:pt x="6221" y="5752"/>
                    <a:pt x="6363" y="5752"/>
                  </a:cubicBezTo>
                  <a:cubicBezTo>
                    <a:pt x="6448" y="5752"/>
                    <a:pt x="6533" y="5771"/>
                    <a:pt x="6612" y="5808"/>
                  </a:cubicBezTo>
                  <a:cubicBezTo>
                    <a:pt x="6683" y="5845"/>
                    <a:pt x="6756" y="5873"/>
                    <a:pt x="6834" y="5887"/>
                  </a:cubicBezTo>
                  <a:cubicBezTo>
                    <a:pt x="6889" y="5897"/>
                    <a:pt x="6942" y="5902"/>
                    <a:pt x="6995" y="5902"/>
                  </a:cubicBezTo>
                  <a:cubicBezTo>
                    <a:pt x="7454" y="5902"/>
                    <a:pt x="7830" y="5518"/>
                    <a:pt x="7830" y="5048"/>
                  </a:cubicBezTo>
                  <a:cubicBezTo>
                    <a:pt x="7830" y="4577"/>
                    <a:pt x="7456" y="4194"/>
                    <a:pt x="6998" y="4194"/>
                  </a:cubicBezTo>
                  <a:cubicBezTo>
                    <a:pt x="6945" y="4194"/>
                    <a:pt x="6890" y="4199"/>
                    <a:pt x="6834" y="4210"/>
                  </a:cubicBezTo>
                  <a:cubicBezTo>
                    <a:pt x="6756" y="4228"/>
                    <a:pt x="6683" y="4257"/>
                    <a:pt x="6612" y="4289"/>
                  </a:cubicBezTo>
                  <a:cubicBezTo>
                    <a:pt x="6532" y="4328"/>
                    <a:pt x="6446" y="4348"/>
                    <a:pt x="6361" y="4348"/>
                  </a:cubicBezTo>
                  <a:cubicBezTo>
                    <a:pt x="6220" y="4348"/>
                    <a:pt x="6080" y="4295"/>
                    <a:pt x="5973" y="4189"/>
                  </a:cubicBezTo>
                  <a:cubicBezTo>
                    <a:pt x="5863" y="4079"/>
                    <a:pt x="5805" y="3932"/>
                    <a:pt x="5805" y="3778"/>
                  </a:cubicBezTo>
                  <a:lnTo>
                    <a:pt x="5805" y="2356"/>
                  </a:lnTo>
                  <a:cubicBezTo>
                    <a:pt x="5805" y="2232"/>
                    <a:pt x="5708" y="2133"/>
                    <a:pt x="5582" y="2133"/>
                  </a:cubicBezTo>
                  <a:lnTo>
                    <a:pt x="4265" y="2133"/>
                  </a:lnTo>
                  <a:cubicBezTo>
                    <a:pt x="4262" y="2133"/>
                    <a:pt x="4260" y="2133"/>
                    <a:pt x="4258" y="2133"/>
                  </a:cubicBezTo>
                  <a:cubicBezTo>
                    <a:pt x="3824" y="2133"/>
                    <a:pt x="3551" y="1665"/>
                    <a:pt x="3770" y="1295"/>
                  </a:cubicBezTo>
                  <a:cubicBezTo>
                    <a:pt x="4099" y="740"/>
                    <a:pt x="3698" y="1"/>
                    <a:pt x="3055" y="1"/>
                  </a:cubicBezTo>
                  <a:cubicBezTo>
                    <a:pt x="3054" y="1"/>
                    <a:pt x="3053" y="1"/>
                    <a:pt x="3052" y="1"/>
                  </a:cubicBezTo>
                  <a:cubicBezTo>
                    <a:pt x="3049" y="1"/>
                    <a:pt x="3045" y="1"/>
                    <a:pt x="3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87"/>
          <p:cNvGrpSpPr/>
          <p:nvPr/>
        </p:nvGrpSpPr>
        <p:grpSpPr>
          <a:xfrm>
            <a:off x="6182210" y="2754482"/>
            <a:ext cx="473741" cy="454377"/>
            <a:chOff x="6182210" y="2830682"/>
            <a:chExt cx="473741" cy="454377"/>
          </a:xfrm>
        </p:grpSpPr>
        <p:sp>
          <p:nvSpPr>
            <p:cNvPr id="1717" name="Google Shape;1717;p87"/>
            <p:cNvSpPr/>
            <p:nvPr/>
          </p:nvSpPr>
          <p:spPr>
            <a:xfrm>
              <a:off x="6365197" y="3259433"/>
              <a:ext cx="168779" cy="25626"/>
            </a:xfrm>
            <a:custGeom>
              <a:rect b="b" l="l" r="r" t="t"/>
              <a:pathLst>
                <a:path extrusionOk="0" h="945" w="6224">
                  <a:moveTo>
                    <a:pt x="199" y="1"/>
                  </a:moveTo>
                  <a:lnTo>
                    <a:pt x="29" y="462"/>
                  </a:lnTo>
                  <a:cubicBezTo>
                    <a:pt x="0" y="540"/>
                    <a:pt x="47" y="627"/>
                    <a:pt x="126" y="650"/>
                  </a:cubicBezTo>
                  <a:cubicBezTo>
                    <a:pt x="835" y="848"/>
                    <a:pt x="1580" y="945"/>
                    <a:pt x="2327" y="945"/>
                  </a:cubicBezTo>
                  <a:cubicBezTo>
                    <a:pt x="3685" y="945"/>
                    <a:pt x="5050" y="624"/>
                    <a:pt x="6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7"/>
            <p:cNvSpPr/>
            <p:nvPr/>
          </p:nvSpPr>
          <p:spPr>
            <a:xfrm>
              <a:off x="6182210" y="3002280"/>
              <a:ext cx="226404" cy="261575"/>
            </a:xfrm>
            <a:custGeom>
              <a:rect b="b" l="l" r="r" t="t"/>
              <a:pathLst>
                <a:path extrusionOk="0" h="9646" w="8349">
                  <a:moveTo>
                    <a:pt x="1076" y="1"/>
                  </a:moveTo>
                  <a:cubicBezTo>
                    <a:pt x="1005" y="1"/>
                    <a:pt x="939" y="52"/>
                    <a:pt x="922" y="122"/>
                  </a:cubicBezTo>
                  <a:cubicBezTo>
                    <a:pt x="0" y="3933"/>
                    <a:pt x="1981" y="7993"/>
                    <a:pt x="5525" y="9631"/>
                  </a:cubicBezTo>
                  <a:cubicBezTo>
                    <a:pt x="5547" y="9641"/>
                    <a:pt x="5570" y="9646"/>
                    <a:pt x="5593" y="9646"/>
                  </a:cubicBezTo>
                  <a:cubicBezTo>
                    <a:pt x="5656" y="9646"/>
                    <a:pt x="5716" y="9608"/>
                    <a:pt x="5740" y="9544"/>
                  </a:cubicBezTo>
                  <a:lnTo>
                    <a:pt x="8320" y="2537"/>
                  </a:lnTo>
                  <a:cubicBezTo>
                    <a:pt x="8349" y="2453"/>
                    <a:pt x="8304" y="2362"/>
                    <a:pt x="8218" y="2333"/>
                  </a:cubicBezTo>
                  <a:lnTo>
                    <a:pt x="1127" y="9"/>
                  </a:lnTo>
                  <a:cubicBezTo>
                    <a:pt x="1110" y="3"/>
                    <a:pt x="1093"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7"/>
            <p:cNvSpPr/>
            <p:nvPr/>
          </p:nvSpPr>
          <p:spPr>
            <a:xfrm>
              <a:off x="6381793" y="3195572"/>
              <a:ext cx="228112" cy="33626"/>
            </a:xfrm>
            <a:custGeom>
              <a:rect b="b" l="l" r="r" t="t"/>
              <a:pathLst>
                <a:path extrusionOk="0" h="1240" w="8412">
                  <a:moveTo>
                    <a:pt x="459" y="1"/>
                  </a:moveTo>
                  <a:lnTo>
                    <a:pt x="1" y="1240"/>
                  </a:lnTo>
                  <a:lnTo>
                    <a:pt x="7246" y="1240"/>
                  </a:lnTo>
                  <a:cubicBezTo>
                    <a:pt x="7673" y="871"/>
                    <a:pt x="8069" y="446"/>
                    <a:pt x="8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7"/>
            <p:cNvSpPr/>
            <p:nvPr/>
          </p:nvSpPr>
          <p:spPr>
            <a:xfrm>
              <a:off x="6218493" y="2830682"/>
              <a:ext cx="195382" cy="204276"/>
            </a:xfrm>
            <a:custGeom>
              <a:rect b="b" l="l" r="r" t="t"/>
              <a:pathLst>
                <a:path extrusionOk="0" h="7533" w="7205">
                  <a:moveTo>
                    <a:pt x="7049" y="0"/>
                  </a:moveTo>
                  <a:cubicBezTo>
                    <a:pt x="7043" y="0"/>
                    <a:pt x="7037" y="0"/>
                    <a:pt x="7031" y="1"/>
                  </a:cubicBezTo>
                  <a:cubicBezTo>
                    <a:pt x="5064" y="169"/>
                    <a:pt x="3236" y="1015"/>
                    <a:pt x="1824" y="2427"/>
                  </a:cubicBezTo>
                  <a:cubicBezTo>
                    <a:pt x="1057" y="3197"/>
                    <a:pt x="454" y="4090"/>
                    <a:pt x="38" y="5062"/>
                  </a:cubicBezTo>
                  <a:cubicBezTo>
                    <a:pt x="1" y="5151"/>
                    <a:pt x="43" y="5250"/>
                    <a:pt x="132" y="5279"/>
                  </a:cubicBezTo>
                  <a:lnTo>
                    <a:pt x="6995" y="7524"/>
                  </a:lnTo>
                  <a:cubicBezTo>
                    <a:pt x="7012" y="7530"/>
                    <a:pt x="7029" y="7532"/>
                    <a:pt x="7045" y="7532"/>
                  </a:cubicBezTo>
                  <a:cubicBezTo>
                    <a:pt x="7129" y="7532"/>
                    <a:pt x="7204" y="7464"/>
                    <a:pt x="7204" y="7375"/>
                  </a:cubicBezTo>
                  <a:lnTo>
                    <a:pt x="7204" y="158"/>
                  </a:lnTo>
                  <a:cubicBezTo>
                    <a:pt x="7204" y="72"/>
                    <a:pt x="7135" y="0"/>
                    <a:pt x="7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7"/>
            <p:cNvSpPr/>
            <p:nvPr/>
          </p:nvSpPr>
          <p:spPr>
            <a:xfrm>
              <a:off x="6405250" y="3134856"/>
              <a:ext cx="237766" cy="30561"/>
            </a:xfrm>
            <a:custGeom>
              <a:rect b="b" l="l" r="r" t="t"/>
              <a:pathLst>
                <a:path extrusionOk="0" h="1127" w="8768">
                  <a:moveTo>
                    <a:pt x="417" y="0"/>
                  </a:moveTo>
                  <a:lnTo>
                    <a:pt x="0" y="1127"/>
                  </a:lnTo>
                  <a:lnTo>
                    <a:pt x="8265" y="1127"/>
                  </a:lnTo>
                  <a:cubicBezTo>
                    <a:pt x="8461" y="765"/>
                    <a:pt x="8629" y="388"/>
                    <a:pt x="8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7"/>
            <p:cNvSpPr/>
            <p:nvPr/>
          </p:nvSpPr>
          <p:spPr>
            <a:xfrm>
              <a:off x="6427703" y="3072568"/>
              <a:ext cx="228248" cy="32053"/>
            </a:xfrm>
            <a:custGeom>
              <a:rect b="b" l="l" r="r" t="t"/>
              <a:pathLst>
                <a:path extrusionOk="0" h="1182" w="8417">
                  <a:moveTo>
                    <a:pt x="498" y="0"/>
                  </a:moveTo>
                  <a:cubicBezTo>
                    <a:pt x="459" y="0"/>
                    <a:pt x="427" y="24"/>
                    <a:pt x="414" y="58"/>
                  </a:cubicBezTo>
                  <a:lnTo>
                    <a:pt x="0" y="1182"/>
                  </a:lnTo>
                  <a:lnTo>
                    <a:pt x="8262" y="1182"/>
                  </a:lnTo>
                  <a:cubicBezTo>
                    <a:pt x="8330" y="851"/>
                    <a:pt x="8380" y="514"/>
                    <a:pt x="8408" y="173"/>
                  </a:cubicBezTo>
                  <a:cubicBezTo>
                    <a:pt x="8416" y="79"/>
                    <a:pt x="8340" y="0"/>
                    <a:pt x="8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7"/>
            <p:cNvSpPr/>
            <p:nvPr/>
          </p:nvSpPr>
          <p:spPr>
            <a:xfrm>
              <a:off x="6470168" y="2943734"/>
              <a:ext cx="26738" cy="76010"/>
            </a:xfrm>
            <a:custGeom>
              <a:rect b="b" l="l" r="r" t="t"/>
              <a:pathLst>
                <a:path extrusionOk="0" h="2803" w="986">
                  <a:moveTo>
                    <a:pt x="493" y="1"/>
                  </a:moveTo>
                  <a:cubicBezTo>
                    <a:pt x="253" y="1"/>
                    <a:pt x="14" y="165"/>
                    <a:pt x="1" y="492"/>
                  </a:cubicBezTo>
                  <a:lnTo>
                    <a:pt x="1" y="2312"/>
                  </a:lnTo>
                  <a:cubicBezTo>
                    <a:pt x="3" y="2582"/>
                    <a:pt x="223" y="2802"/>
                    <a:pt x="493" y="2802"/>
                  </a:cubicBezTo>
                  <a:cubicBezTo>
                    <a:pt x="765" y="2802"/>
                    <a:pt x="985" y="2582"/>
                    <a:pt x="985" y="2312"/>
                  </a:cubicBezTo>
                  <a:lnTo>
                    <a:pt x="985" y="492"/>
                  </a:lnTo>
                  <a:cubicBezTo>
                    <a:pt x="972" y="165"/>
                    <a:pt x="733" y="1"/>
                    <a:pt x="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7"/>
            <p:cNvSpPr/>
            <p:nvPr/>
          </p:nvSpPr>
          <p:spPr>
            <a:xfrm>
              <a:off x="6524023" y="2913416"/>
              <a:ext cx="26792" cy="106328"/>
            </a:xfrm>
            <a:custGeom>
              <a:rect b="b" l="l" r="r" t="t"/>
              <a:pathLst>
                <a:path extrusionOk="0" h="3921" w="988">
                  <a:moveTo>
                    <a:pt x="494" y="0"/>
                  </a:moveTo>
                  <a:cubicBezTo>
                    <a:pt x="254" y="0"/>
                    <a:pt x="13" y="164"/>
                    <a:pt x="0" y="492"/>
                  </a:cubicBezTo>
                  <a:lnTo>
                    <a:pt x="0" y="3430"/>
                  </a:lnTo>
                  <a:cubicBezTo>
                    <a:pt x="5" y="3700"/>
                    <a:pt x="223" y="3920"/>
                    <a:pt x="495" y="3920"/>
                  </a:cubicBezTo>
                  <a:cubicBezTo>
                    <a:pt x="768" y="3920"/>
                    <a:pt x="988" y="3700"/>
                    <a:pt x="988" y="3430"/>
                  </a:cubicBezTo>
                  <a:lnTo>
                    <a:pt x="988" y="492"/>
                  </a:lnTo>
                  <a:cubicBezTo>
                    <a:pt x="975" y="164"/>
                    <a:pt x="734"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7"/>
            <p:cNvSpPr/>
            <p:nvPr/>
          </p:nvSpPr>
          <p:spPr>
            <a:xfrm>
              <a:off x="6577932" y="2872144"/>
              <a:ext cx="26738" cy="147601"/>
            </a:xfrm>
            <a:custGeom>
              <a:rect b="b" l="l" r="r" t="t"/>
              <a:pathLst>
                <a:path extrusionOk="0" h="5443" w="986">
                  <a:moveTo>
                    <a:pt x="493" y="0"/>
                  </a:moveTo>
                  <a:cubicBezTo>
                    <a:pt x="253" y="0"/>
                    <a:pt x="13" y="164"/>
                    <a:pt x="0" y="492"/>
                  </a:cubicBezTo>
                  <a:lnTo>
                    <a:pt x="0" y="4952"/>
                  </a:lnTo>
                  <a:cubicBezTo>
                    <a:pt x="3" y="5222"/>
                    <a:pt x="223" y="5442"/>
                    <a:pt x="495" y="5442"/>
                  </a:cubicBezTo>
                  <a:cubicBezTo>
                    <a:pt x="768" y="5442"/>
                    <a:pt x="985" y="5222"/>
                    <a:pt x="985" y="4952"/>
                  </a:cubicBezTo>
                  <a:lnTo>
                    <a:pt x="985" y="492"/>
                  </a:lnTo>
                  <a:cubicBezTo>
                    <a:pt x="972" y="164"/>
                    <a:pt x="732"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87"/>
          <p:cNvGrpSpPr/>
          <p:nvPr/>
        </p:nvGrpSpPr>
        <p:grpSpPr>
          <a:xfrm>
            <a:off x="6258627" y="2133388"/>
            <a:ext cx="339430" cy="454650"/>
            <a:chOff x="6258627" y="2133388"/>
            <a:chExt cx="339430" cy="454650"/>
          </a:xfrm>
        </p:grpSpPr>
        <p:sp>
          <p:nvSpPr>
            <p:cNvPr id="1727" name="Google Shape;1727;p87"/>
            <p:cNvSpPr/>
            <p:nvPr/>
          </p:nvSpPr>
          <p:spPr>
            <a:xfrm>
              <a:off x="6373360" y="2187216"/>
              <a:ext cx="109989" cy="43388"/>
            </a:xfrm>
            <a:custGeom>
              <a:rect b="b" l="l" r="r" t="t"/>
              <a:pathLst>
                <a:path extrusionOk="0" h="1600" w="4056">
                  <a:moveTo>
                    <a:pt x="2028" y="1"/>
                  </a:moveTo>
                  <a:cubicBezTo>
                    <a:pt x="1364" y="1"/>
                    <a:pt x="700" y="254"/>
                    <a:pt x="194" y="761"/>
                  </a:cubicBezTo>
                  <a:cubicBezTo>
                    <a:pt x="0" y="952"/>
                    <a:pt x="0" y="1264"/>
                    <a:pt x="194" y="1455"/>
                  </a:cubicBezTo>
                  <a:cubicBezTo>
                    <a:pt x="291" y="1551"/>
                    <a:pt x="417" y="1599"/>
                    <a:pt x="542" y="1599"/>
                  </a:cubicBezTo>
                  <a:cubicBezTo>
                    <a:pt x="668" y="1599"/>
                    <a:pt x="793" y="1551"/>
                    <a:pt x="888" y="1455"/>
                  </a:cubicBezTo>
                  <a:cubicBezTo>
                    <a:pt x="1203" y="1141"/>
                    <a:pt x="1615" y="984"/>
                    <a:pt x="2026" y="984"/>
                  </a:cubicBezTo>
                  <a:cubicBezTo>
                    <a:pt x="2438" y="984"/>
                    <a:pt x="2850" y="1141"/>
                    <a:pt x="3165" y="1455"/>
                  </a:cubicBezTo>
                  <a:cubicBezTo>
                    <a:pt x="3261" y="1550"/>
                    <a:pt x="3387" y="1599"/>
                    <a:pt x="3513" y="1599"/>
                  </a:cubicBezTo>
                  <a:cubicBezTo>
                    <a:pt x="3639" y="1599"/>
                    <a:pt x="3767" y="1550"/>
                    <a:pt x="3861" y="1455"/>
                  </a:cubicBezTo>
                  <a:cubicBezTo>
                    <a:pt x="4055" y="1261"/>
                    <a:pt x="4055" y="950"/>
                    <a:pt x="3861" y="761"/>
                  </a:cubicBezTo>
                  <a:cubicBezTo>
                    <a:pt x="3356" y="254"/>
                    <a:pt x="2692" y="1"/>
                    <a:pt x="2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7"/>
            <p:cNvSpPr/>
            <p:nvPr/>
          </p:nvSpPr>
          <p:spPr>
            <a:xfrm>
              <a:off x="6335070" y="2133388"/>
              <a:ext cx="186406" cy="58953"/>
            </a:xfrm>
            <a:custGeom>
              <a:rect b="b" l="l" r="r" t="t"/>
              <a:pathLst>
                <a:path extrusionOk="0" h="2174" w="6874">
                  <a:moveTo>
                    <a:pt x="3439" y="0"/>
                  </a:moveTo>
                  <a:cubicBezTo>
                    <a:pt x="2245" y="0"/>
                    <a:pt x="1049" y="445"/>
                    <a:pt x="194" y="1334"/>
                  </a:cubicBezTo>
                  <a:cubicBezTo>
                    <a:pt x="0" y="1528"/>
                    <a:pt x="0" y="1837"/>
                    <a:pt x="194" y="2028"/>
                  </a:cubicBezTo>
                  <a:cubicBezTo>
                    <a:pt x="294" y="2125"/>
                    <a:pt x="420" y="2172"/>
                    <a:pt x="545" y="2172"/>
                  </a:cubicBezTo>
                  <a:cubicBezTo>
                    <a:pt x="668" y="2172"/>
                    <a:pt x="797" y="2123"/>
                    <a:pt x="891" y="2028"/>
                  </a:cubicBezTo>
                  <a:cubicBezTo>
                    <a:pt x="1563" y="1329"/>
                    <a:pt x="2501" y="979"/>
                    <a:pt x="3439" y="979"/>
                  </a:cubicBezTo>
                  <a:cubicBezTo>
                    <a:pt x="4377" y="979"/>
                    <a:pt x="5315" y="1329"/>
                    <a:pt x="5986" y="2028"/>
                  </a:cubicBezTo>
                  <a:cubicBezTo>
                    <a:pt x="6083" y="2125"/>
                    <a:pt x="6209" y="2174"/>
                    <a:pt x="6335" y="2174"/>
                  </a:cubicBezTo>
                  <a:cubicBezTo>
                    <a:pt x="6461" y="2174"/>
                    <a:pt x="6586" y="2125"/>
                    <a:pt x="6680" y="2028"/>
                  </a:cubicBezTo>
                  <a:cubicBezTo>
                    <a:pt x="6874" y="1835"/>
                    <a:pt x="6874" y="1523"/>
                    <a:pt x="6680" y="1334"/>
                  </a:cubicBezTo>
                  <a:cubicBezTo>
                    <a:pt x="5827" y="445"/>
                    <a:pt x="4634" y="0"/>
                    <a:pt x="34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7"/>
            <p:cNvSpPr/>
            <p:nvPr/>
          </p:nvSpPr>
          <p:spPr>
            <a:xfrm>
              <a:off x="6413710" y="2243213"/>
              <a:ext cx="33300" cy="26657"/>
            </a:xfrm>
            <a:custGeom>
              <a:rect b="b" l="l" r="r" t="t"/>
              <a:pathLst>
                <a:path extrusionOk="0" h="983" w="1228">
                  <a:moveTo>
                    <a:pt x="540" y="1"/>
                  </a:moveTo>
                  <a:cubicBezTo>
                    <a:pt x="415" y="1"/>
                    <a:pt x="288" y="48"/>
                    <a:pt x="191" y="142"/>
                  </a:cubicBezTo>
                  <a:cubicBezTo>
                    <a:pt x="0" y="336"/>
                    <a:pt x="0" y="648"/>
                    <a:pt x="191" y="836"/>
                  </a:cubicBezTo>
                  <a:cubicBezTo>
                    <a:pt x="303" y="939"/>
                    <a:pt x="424" y="983"/>
                    <a:pt x="539" y="983"/>
                  </a:cubicBezTo>
                  <a:cubicBezTo>
                    <a:pt x="918" y="983"/>
                    <a:pt x="1227" y="510"/>
                    <a:pt x="885" y="142"/>
                  </a:cubicBezTo>
                  <a:cubicBezTo>
                    <a:pt x="791" y="48"/>
                    <a:pt x="666"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7"/>
            <p:cNvSpPr/>
            <p:nvPr/>
          </p:nvSpPr>
          <p:spPr>
            <a:xfrm>
              <a:off x="6258627" y="2370854"/>
              <a:ext cx="339430" cy="217184"/>
            </a:xfrm>
            <a:custGeom>
              <a:rect b="b" l="l" r="r" t="t"/>
              <a:pathLst>
                <a:path extrusionOk="0" h="8009" w="12517">
                  <a:moveTo>
                    <a:pt x="1" y="1"/>
                  </a:moveTo>
                  <a:lnTo>
                    <a:pt x="1" y="1750"/>
                  </a:lnTo>
                  <a:cubicBezTo>
                    <a:pt x="1" y="5205"/>
                    <a:pt x="2804" y="8008"/>
                    <a:pt x="6259" y="8008"/>
                  </a:cubicBezTo>
                  <a:cubicBezTo>
                    <a:pt x="9714" y="8008"/>
                    <a:pt x="12517" y="5205"/>
                    <a:pt x="12517" y="1750"/>
                  </a:cubicBezTo>
                  <a:lnTo>
                    <a:pt x="12517" y="1"/>
                  </a:lnTo>
                  <a:lnTo>
                    <a:pt x="9310" y="1"/>
                  </a:lnTo>
                  <a:lnTo>
                    <a:pt x="9310" y="1748"/>
                  </a:lnTo>
                  <a:cubicBezTo>
                    <a:pt x="9310" y="3435"/>
                    <a:pt x="7946" y="4799"/>
                    <a:pt x="6259" y="4799"/>
                  </a:cubicBezTo>
                  <a:cubicBezTo>
                    <a:pt x="4572" y="4799"/>
                    <a:pt x="3207" y="3435"/>
                    <a:pt x="3207" y="1748"/>
                  </a:cubicBezTo>
                  <a:lnTo>
                    <a:pt x="3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7"/>
            <p:cNvSpPr/>
            <p:nvPr/>
          </p:nvSpPr>
          <p:spPr>
            <a:xfrm>
              <a:off x="6511088" y="2290668"/>
              <a:ext cx="86966" cy="52310"/>
            </a:xfrm>
            <a:custGeom>
              <a:rect b="b" l="l" r="r" t="t"/>
              <a:pathLst>
                <a:path extrusionOk="0" h="1929" w="3207">
                  <a:moveTo>
                    <a:pt x="354" y="0"/>
                  </a:moveTo>
                  <a:cubicBezTo>
                    <a:pt x="160" y="0"/>
                    <a:pt x="0" y="157"/>
                    <a:pt x="0" y="354"/>
                  </a:cubicBezTo>
                  <a:lnTo>
                    <a:pt x="0" y="1928"/>
                  </a:lnTo>
                  <a:lnTo>
                    <a:pt x="3207" y="1928"/>
                  </a:lnTo>
                  <a:lnTo>
                    <a:pt x="3207" y="354"/>
                  </a:lnTo>
                  <a:cubicBezTo>
                    <a:pt x="3207" y="157"/>
                    <a:pt x="3049"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7"/>
            <p:cNvSpPr/>
            <p:nvPr/>
          </p:nvSpPr>
          <p:spPr>
            <a:xfrm>
              <a:off x="6258627" y="2290668"/>
              <a:ext cx="86993" cy="52310"/>
            </a:xfrm>
            <a:custGeom>
              <a:rect b="b" l="l" r="r" t="t"/>
              <a:pathLst>
                <a:path extrusionOk="0" h="1929" w="3208">
                  <a:moveTo>
                    <a:pt x="355" y="0"/>
                  </a:moveTo>
                  <a:cubicBezTo>
                    <a:pt x="161" y="0"/>
                    <a:pt x="1" y="157"/>
                    <a:pt x="1" y="354"/>
                  </a:cubicBezTo>
                  <a:lnTo>
                    <a:pt x="1" y="1928"/>
                  </a:lnTo>
                  <a:lnTo>
                    <a:pt x="3207" y="1928"/>
                  </a:lnTo>
                  <a:lnTo>
                    <a:pt x="3207" y="354"/>
                  </a:lnTo>
                  <a:cubicBezTo>
                    <a:pt x="3207" y="160"/>
                    <a:pt x="3050" y="0"/>
                    <a:pt x="2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87"/>
          <p:cNvGrpSpPr/>
          <p:nvPr/>
        </p:nvGrpSpPr>
        <p:grpSpPr>
          <a:xfrm>
            <a:off x="6200325" y="1512457"/>
            <a:ext cx="455843" cy="454460"/>
            <a:chOff x="6200325" y="1512457"/>
            <a:chExt cx="455843" cy="454460"/>
          </a:xfrm>
        </p:grpSpPr>
        <p:sp>
          <p:nvSpPr>
            <p:cNvPr id="1734" name="Google Shape;1734;p87"/>
            <p:cNvSpPr/>
            <p:nvPr/>
          </p:nvSpPr>
          <p:spPr>
            <a:xfrm>
              <a:off x="6315383" y="1512457"/>
              <a:ext cx="226051" cy="229224"/>
            </a:xfrm>
            <a:custGeom>
              <a:rect b="b" l="l" r="r" t="t"/>
              <a:pathLst>
                <a:path extrusionOk="0" h="8453" w="8336">
                  <a:moveTo>
                    <a:pt x="4168" y="2837"/>
                  </a:moveTo>
                  <a:cubicBezTo>
                    <a:pt x="4849" y="2837"/>
                    <a:pt x="5529" y="3299"/>
                    <a:pt x="5567" y="4223"/>
                  </a:cubicBezTo>
                  <a:cubicBezTo>
                    <a:pt x="5567" y="4993"/>
                    <a:pt x="4938" y="5613"/>
                    <a:pt x="4168" y="5613"/>
                  </a:cubicBezTo>
                  <a:cubicBezTo>
                    <a:pt x="3396" y="5613"/>
                    <a:pt x="2770" y="4990"/>
                    <a:pt x="2770" y="4223"/>
                  </a:cubicBezTo>
                  <a:cubicBezTo>
                    <a:pt x="2808" y="3299"/>
                    <a:pt x="3488" y="2837"/>
                    <a:pt x="4168" y="2837"/>
                  </a:cubicBezTo>
                  <a:close/>
                  <a:moveTo>
                    <a:pt x="3448" y="0"/>
                  </a:moveTo>
                  <a:cubicBezTo>
                    <a:pt x="3330" y="0"/>
                    <a:pt x="3236" y="94"/>
                    <a:pt x="3236" y="212"/>
                  </a:cubicBezTo>
                  <a:lnTo>
                    <a:pt x="3236" y="925"/>
                  </a:lnTo>
                  <a:cubicBezTo>
                    <a:pt x="3236" y="1016"/>
                    <a:pt x="3176" y="1095"/>
                    <a:pt x="3092" y="1126"/>
                  </a:cubicBezTo>
                  <a:cubicBezTo>
                    <a:pt x="2649" y="1278"/>
                    <a:pt x="2251" y="1527"/>
                    <a:pt x="1916" y="1847"/>
                  </a:cubicBezTo>
                  <a:cubicBezTo>
                    <a:pt x="1874" y="1885"/>
                    <a:pt x="1819" y="1907"/>
                    <a:pt x="1763" y="1907"/>
                  </a:cubicBezTo>
                  <a:cubicBezTo>
                    <a:pt x="1731" y="1907"/>
                    <a:pt x="1699" y="1900"/>
                    <a:pt x="1669" y="1886"/>
                  </a:cubicBezTo>
                  <a:lnTo>
                    <a:pt x="994" y="1545"/>
                  </a:lnTo>
                  <a:cubicBezTo>
                    <a:pt x="963" y="1530"/>
                    <a:pt x="929" y="1522"/>
                    <a:pt x="896" y="1522"/>
                  </a:cubicBezTo>
                  <a:cubicBezTo>
                    <a:pt x="819" y="1522"/>
                    <a:pt x="744" y="1563"/>
                    <a:pt x="705" y="1640"/>
                  </a:cubicBezTo>
                  <a:lnTo>
                    <a:pt x="53" y="2926"/>
                  </a:lnTo>
                  <a:cubicBezTo>
                    <a:pt x="1" y="3031"/>
                    <a:pt x="43" y="3159"/>
                    <a:pt x="148" y="3211"/>
                  </a:cubicBezTo>
                  <a:lnTo>
                    <a:pt x="826" y="3552"/>
                  </a:lnTo>
                  <a:cubicBezTo>
                    <a:pt x="907" y="3591"/>
                    <a:pt x="954" y="3680"/>
                    <a:pt x="941" y="3772"/>
                  </a:cubicBezTo>
                  <a:cubicBezTo>
                    <a:pt x="894" y="4107"/>
                    <a:pt x="907" y="4471"/>
                    <a:pt x="973" y="4801"/>
                  </a:cubicBezTo>
                  <a:cubicBezTo>
                    <a:pt x="988" y="4890"/>
                    <a:pt x="949" y="4982"/>
                    <a:pt x="870" y="5029"/>
                  </a:cubicBezTo>
                  <a:lnTo>
                    <a:pt x="213" y="5412"/>
                  </a:lnTo>
                  <a:cubicBezTo>
                    <a:pt x="111" y="5469"/>
                    <a:pt x="77" y="5600"/>
                    <a:pt x="137" y="5702"/>
                  </a:cubicBezTo>
                  <a:lnTo>
                    <a:pt x="868" y="6947"/>
                  </a:lnTo>
                  <a:cubicBezTo>
                    <a:pt x="908" y="7015"/>
                    <a:pt x="980" y="7051"/>
                    <a:pt x="1053" y="7051"/>
                  </a:cubicBezTo>
                  <a:cubicBezTo>
                    <a:pt x="1090" y="7051"/>
                    <a:pt x="1126" y="7042"/>
                    <a:pt x="1159" y="7023"/>
                  </a:cubicBezTo>
                  <a:lnTo>
                    <a:pt x="1819" y="6640"/>
                  </a:lnTo>
                  <a:cubicBezTo>
                    <a:pt x="1852" y="6620"/>
                    <a:pt x="1889" y="6611"/>
                    <a:pt x="1926" y="6611"/>
                  </a:cubicBezTo>
                  <a:cubicBezTo>
                    <a:pt x="1976" y="6611"/>
                    <a:pt x="2025" y="6628"/>
                    <a:pt x="2068" y="6661"/>
                  </a:cubicBezTo>
                  <a:cubicBezTo>
                    <a:pt x="2369" y="6918"/>
                    <a:pt x="2715" y="7117"/>
                    <a:pt x="3092" y="7248"/>
                  </a:cubicBezTo>
                  <a:cubicBezTo>
                    <a:pt x="3176" y="7277"/>
                    <a:pt x="3236" y="7361"/>
                    <a:pt x="3236" y="7447"/>
                  </a:cubicBezTo>
                  <a:lnTo>
                    <a:pt x="3236" y="8241"/>
                  </a:lnTo>
                  <a:cubicBezTo>
                    <a:pt x="3236" y="8359"/>
                    <a:pt x="3330" y="8453"/>
                    <a:pt x="3448" y="8453"/>
                  </a:cubicBezTo>
                  <a:lnTo>
                    <a:pt x="4897" y="8453"/>
                  </a:lnTo>
                  <a:cubicBezTo>
                    <a:pt x="5014" y="8453"/>
                    <a:pt x="5109" y="8359"/>
                    <a:pt x="5109" y="8241"/>
                  </a:cubicBezTo>
                  <a:lnTo>
                    <a:pt x="5109" y="7447"/>
                  </a:lnTo>
                  <a:cubicBezTo>
                    <a:pt x="5109" y="7355"/>
                    <a:pt x="5166" y="7277"/>
                    <a:pt x="5253" y="7248"/>
                  </a:cubicBezTo>
                  <a:cubicBezTo>
                    <a:pt x="5698" y="7091"/>
                    <a:pt x="6096" y="6842"/>
                    <a:pt x="6432" y="6525"/>
                  </a:cubicBezTo>
                  <a:cubicBezTo>
                    <a:pt x="6473" y="6485"/>
                    <a:pt x="6527" y="6464"/>
                    <a:pt x="6582" y="6464"/>
                  </a:cubicBezTo>
                  <a:cubicBezTo>
                    <a:pt x="6614" y="6464"/>
                    <a:pt x="6647" y="6471"/>
                    <a:pt x="6678" y="6486"/>
                  </a:cubicBezTo>
                  <a:lnTo>
                    <a:pt x="7351" y="6824"/>
                  </a:lnTo>
                  <a:cubicBezTo>
                    <a:pt x="7377" y="6837"/>
                    <a:pt x="7411" y="6842"/>
                    <a:pt x="7443" y="6842"/>
                  </a:cubicBezTo>
                  <a:cubicBezTo>
                    <a:pt x="7521" y="6842"/>
                    <a:pt x="7597" y="6800"/>
                    <a:pt x="7634" y="6724"/>
                  </a:cubicBezTo>
                  <a:lnTo>
                    <a:pt x="8283" y="5438"/>
                  </a:lnTo>
                  <a:cubicBezTo>
                    <a:pt x="8336" y="5333"/>
                    <a:pt x="8294" y="5205"/>
                    <a:pt x="8189" y="5152"/>
                  </a:cubicBezTo>
                  <a:lnTo>
                    <a:pt x="7516" y="4815"/>
                  </a:lnTo>
                  <a:cubicBezTo>
                    <a:pt x="7432" y="4775"/>
                    <a:pt x="7388" y="4689"/>
                    <a:pt x="7401" y="4597"/>
                  </a:cubicBezTo>
                  <a:cubicBezTo>
                    <a:pt x="7443" y="4259"/>
                    <a:pt x="7432" y="3895"/>
                    <a:pt x="7367" y="3565"/>
                  </a:cubicBezTo>
                  <a:cubicBezTo>
                    <a:pt x="7351" y="3476"/>
                    <a:pt x="7390" y="3384"/>
                    <a:pt x="7469" y="3340"/>
                  </a:cubicBezTo>
                  <a:lnTo>
                    <a:pt x="8118" y="2963"/>
                  </a:lnTo>
                  <a:cubicBezTo>
                    <a:pt x="8218" y="2902"/>
                    <a:pt x="8255" y="2771"/>
                    <a:pt x="8192" y="2672"/>
                  </a:cubicBezTo>
                  <a:lnTo>
                    <a:pt x="7464" y="1428"/>
                  </a:lnTo>
                  <a:cubicBezTo>
                    <a:pt x="7424" y="1357"/>
                    <a:pt x="7351" y="1323"/>
                    <a:pt x="7280" y="1323"/>
                  </a:cubicBezTo>
                  <a:cubicBezTo>
                    <a:pt x="7244" y="1323"/>
                    <a:pt x="7207" y="1331"/>
                    <a:pt x="7170" y="1352"/>
                  </a:cubicBezTo>
                  <a:lnTo>
                    <a:pt x="6521" y="1731"/>
                  </a:lnTo>
                  <a:cubicBezTo>
                    <a:pt x="6488" y="1750"/>
                    <a:pt x="6451" y="1759"/>
                    <a:pt x="6415" y="1759"/>
                  </a:cubicBezTo>
                  <a:cubicBezTo>
                    <a:pt x="6364" y="1759"/>
                    <a:pt x="6314" y="1741"/>
                    <a:pt x="6274" y="1708"/>
                  </a:cubicBezTo>
                  <a:cubicBezTo>
                    <a:pt x="5976" y="1456"/>
                    <a:pt x="5630" y="1257"/>
                    <a:pt x="5253" y="1126"/>
                  </a:cubicBezTo>
                  <a:cubicBezTo>
                    <a:pt x="5166" y="1095"/>
                    <a:pt x="5109" y="1014"/>
                    <a:pt x="5109" y="925"/>
                  </a:cubicBezTo>
                  <a:lnTo>
                    <a:pt x="5109" y="212"/>
                  </a:lnTo>
                  <a:cubicBezTo>
                    <a:pt x="5109" y="94"/>
                    <a:pt x="5014" y="0"/>
                    <a:pt x="4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7"/>
            <p:cNvSpPr/>
            <p:nvPr/>
          </p:nvSpPr>
          <p:spPr>
            <a:xfrm>
              <a:off x="6417100" y="1615801"/>
              <a:ext cx="22616" cy="22426"/>
            </a:xfrm>
            <a:custGeom>
              <a:rect b="b" l="l" r="r" t="t"/>
              <a:pathLst>
                <a:path extrusionOk="0" h="827" w="834">
                  <a:moveTo>
                    <a:pt x="417" y="0"/>
                  </a:moveTo>
                  <a:cubicBezTo>
                    <a:pt x="189" y="0"/>
                    <a:pt x="1" y="186"/>
                    <a:pt x="1" y="414"/>
                  </a:cubicBezTo>
                  <a:cubicBezTo>
                    <a:pt x="13" y="689"/>
                    <a:pt x="215" y="827"/>
                    <a:pt x="417" y="827"/>
                  </a:cubicBezTo>
                  <a:cubicBezTo>
                    <a:pt x="620" y="827"/>
                    <a:pt x="822" y="689"/>
                    <a:pt x="834" y="414"/>
                  </a:cubicBezTo>
                  <a:cubicBezTo>
                    <a:pt x="834" y="184"/>
                    <a:pt x="648"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7"/>
            <p:cNvSpPr/>
            <p:nvPr/>
          </p:nvSpPr>
          <p:spPr>
            <a:xfrm>
              <a:off x="6381441" y="1767793"/>
              <a:ext cx="93149" cy="199124"/>
            </a:xfrm>
            <a:custGeom>
              <a:rect b="b" l="l" r="r" t="t"/>
              <a:pathLst>
                <a:path extrusionOk="0" h="7343" w="3435">
                  <a:moveTo>
                    <a:pt x="842" y="1"/>
                  </a:moveTo>
                  <a:lnTo>
                    <a:pt x="839" y="4603"/>
                  </a:lnTo>
                  <a:cubicBezTo>
                    <a:pt x="839" y="4684"/>
                    <a:pt x="774" y="4750"/>
                    <a:pt x="687" y="4750"/>
                  </a:cubicBezTo>
                  <a:lnTo>
                    <a:pt x="216" y="4750"/>
                  </a:lnTo>
                  <a:cubicBezTo>
                    <a:pt x="98" y="4750"/>
                    <a:pt x="1" y="4847"/>
                    <a:pt x="1" y="4965"/>
                  </a:cubicBezTo>
                  <a:lnTo>
                    <a:pt x="1" y="5769"/>
                  </a:lnTo>
                  <a:cubicBezTo>
                    <a:pt x="1" y="5829"/>
                    <a:pt x="27" y="5887"/>
                    <a:pt x="72" y="5926"/>
                  </a:cubicBezTo>
                  <a:lnTo>
                    <a:pt x="1578" y="7285"/>
                  </a:lnTo>
                  <a:cubicBezTo>
                    <a:pt x="1620" y="7323"/>
                    <a:pt x="1671" y="7342"/>
                    <a:pt x="1723" y="7342"/>
                  </a:cubicBezTo>
                  <a:cubicBezTo>
                    <a:pt x="1774" y="7342"/>
                    <a:pt x="1825" y="7323"/>
                    <a:pt x="1866" y="7285"/>
                  </a:cubicBezTo>
                  <a:lnTo>
                    <a:pt x="3359" y="5926"/>
                  </a:lnTo>
                  <a:cubicBezTo>
                    <a:pt x="3406" y="5887"/>
                    <a:pt x="3430" y="5829"/>
                    <a:pt x="3430" y="5769"/>
                  </a:cubicBezTo>
                  <a:lnTo>
                    <a:pt x="3430" y="4959"/>
                  </a:lnTo>
                  <a:cubicBezTo>
                    <a:pt x="3435" y="4849"/>
                    <a:pt x="3338" y="4750"/>
                    <a:pt x="3220" y="4750"/>
                  </a:cubicBezTo>
                  <a:lnTo>
                    <a:pt x="2762" y="4750"/>
                  </a:lnTo>
                  <a:cubicBezTo>
                    <a:pt x="2678" y="4750"/>
                    <a:pt x="2610" y="4684"/>
                    <a:pt x="2610" y="4603"/>
                  </a:cubicBezTo>
                  <a:lnTo>
                    <a:pt x="2610" y="1"/>
                  </a:lnTo>
                  <a:cubicBezTo>
                    <a:pt x="2557" y="6"/>
                    <a:pt x="2505" y="9"/>
                    <a:pt x="2450" y="9"/>
                  </a:cubicBezTo>
                  <a:lnTo>
                    <a:pt x="1002" y="9"/>
                  </a:lnTo>
                  <a:cubicBezTo>
                    <a:pt x="947" y="9"/>
                    <a:pt x="894" y="6"/>
                    <a:pt x="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7"/>
            <p:cNvSpPr/>
            <p:nvPr/>
          </p:nvSpPr>
          <p:spPr>
            <a:xfrm>
              <a:off x="6200325" y="1722128"/>
              <a:ext cx="184426" cy="115249"/>
            </a:xfrm>
            <a:custGeom>
              <a:rect b="b" l="l" r="r" t="t"/>
              <a:pathLst>
                <a:path extrusionOk="0" h="4250" w="6801">
                  <a:moveTo>
                    <a:pt x="6114" y="1"/>
                  </a:moveTo>
                  <a:lnTo>
                    <a:pt x="5894" y="129"/>
                  </a:lnTo>
                  <a:cubicBezTo>
                    <a:pt x="5710" y="236"/>
                    <a:pt x="5498" y="292"/>
                    <a:pt x="5286" y="292"/>
                  </a:cubicBezTo>
                  <a:cubicBezTo>
                    <a:pt x="5245" y="292"/>
                    <a:pt x="5204" y="290"/>
                    <a:pt x="5163" y="286"/>
                  </a:cubicBezTo>
                  <a:lnTo>
                    <a:pt x="5163" y="587"/>
                  </a:lnTo>
                  <a:cubicBezTo>
                    <a:pt x="5163" y="1187"/>
                    <a:pt x="4676" y="1672"/>
                    <a:pt x="4074" y="1672"/>
                  </a:cubicBezTo>
                  <a:lnTo>
                    <a:pt x="2780" y="1672"/>
                  </a:lnTo>
                  <a:cubicBezTo>
                    <a:pt x="2698" y="1672"/>
                    <a:pt x="2628" y="1606"/>
                    <a:pt x="2628" y="1522"/>
                  </a:cubicBezTo>
                  <a:lnTo>
                    <a:pt x="2628" y="1056"/>
                  </a:lnTo>
                  <a:cubicBezTo>
                    <a:pt x="2628" y="938"/>
                    <a:pt x="2533" y="841"/>
                    <a:pt x="2413" y="841"/>
                  </a:cubicBezTo>
                  <a:lnTo>
                    <a:pt x="1601" y="841"/>
                  </a:lnTo>
                  <a:cubicBezTo>
                    <a:pt x="1538" y="841"/>
                    <a:pt x="1483" y="868"/>
                    <a:pt x="1441" y="909"/>
                  </a:cubicBezTo>
                  <a:lnTo>
                    <a:pt x="74" y="2408"/>
                  </a:lnTo>
                  <a:cubicBezTo>
                    <a:pt x="0" y="2489"/>
                    <a:pt x="0" y="2612"/>
                    <a:pt x="74" y="2696"/>
                  </a:cubicBezTo>
                  <a:lnTo>
                    <a:pt x="1441" y="4181"/>
                  </a:lnTo>
                  <a:cubicBezTo>
                    <a:pt x="1480" y="4228"/>
                    <a:pt x="1538" y="4249"/>
                    <a:pt x="1598" y="4249"/>
                  </a:cubicBezTo>
                  <a:lnTo>
                    <a:pt x="2410" y="4249"/>
                  </a:lnTo>
                  <a:cubicBezTo>
                    <a:pt x="2528" y="4249"/>
                    <a:pt x="2625" y="4155"/>
                    <a:pt x="2625" y="4037"/>
                  </a:cubicBezTo>
                  <a:lnTo>
                    <a:pt x="2625" y="3581"/>
                  </a:lnTo>
                  <a:cubicBezTo>
                    <a:pt x="2625" y="3500"/>
                    <a:pt x="2691" y="3435"/>
                    <a:pt x="2777" y="3435"/>
                  </a:cubicBezTo>
                  <a:lnTo>
                    <a:pt x="3851" y="3435"/>
                  </a:lnTo>
                  <a:cubicBezTo>
                    <a:pt x="5224" y="3435"/>
                    <a:pt x="6394" y="2544"/>
                    <a:pt x="6800" y="1313"/>
                  </a:cubicBezTo>
                  <a:cubicBezTo>
                    <a:pt x="6612" y="1098"/>
                    <a:pt x="6489" y="815"/>
                    <a:pt x="6489" y="506"/>
                  </a:cubicBezTo>
                  <a:lnTo>
                    <a:pt x="6489" y="218"/>
                  </a:lnTo>
                  <a:cubicBezTo>
                    <a:pt x="6363" y="152"/>
                    <a:pt x="6235" y="79"/>
                    <a:pt x="6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7"/>
            <p:cNvSpPr/>
            <p:nvPr/>
          </p:nvSpPr>
          <p:spPr>
            <a:xfrm>
              <a:off x="6471578" y="1718087"/>
              <a:ext cx="184589" cy="119209"/>
            </a:xfrm>
            <a:custGeom>
              <a:rect b="b" l="l" r="r" t="t"/>
              <a:pathLst>
                <a:path extrusionOk="0" h="4396" w="6807">
                  <a:moveTo>
                    <a:pt x="913" y="0"/>
                  </a:moveTo>
                  <a:cubicBezTo>
                    <a:pt x="724" y="136"/>
                    <a:pt x="527" y="262"/>
                    <a:pt x="318" y="367"/>
                  </a:cubicBezTo>
                  <a:lnTo>
                    <a:pt x="318" y="655"/>
                  </a:lnTo>
                  <a:cubicBezTo>
                    <a:pt x="318" y="964"/>
                    <a:pt x="197" y="1250"/>
                    <a:pt x="1" y="1459"/>
                  </a:cubicBezTo>
                  <a:cubicBezTo>
                    <a:pt x="407" y="2690"/>
                    <a:pt x="1578" y="3581"/>
                    <a:pt x="2950" y="3581"/>
                  </a:cubicBezTo>
                  <a:lnTo>
                    <a:pt x="4024" y="3581"/>
                  </a:lnTo>
                  <a:cubicBezTo>
                    <a:pt x="4106" y="3581"/>
                    <a:pt x="4174" y="3646"/>
                    <a:pt x="4174" y="3728"/>
                  </a:cubicBezTo>
                  <a:lnTo>
                    <a:pt x="4174" y="4183"/>
                  </a:lnTo>
                  <a:cubicBezTo>
                    <a:pt x="4174" y="4301"/>
                    <a:pt x="4271" y="4396"/>
                    <a:pt x="4391" y="4396"/>
                  </a:cubicBezTo>
                  <a:lnTo>
                    <a:pt x="5203" y="4396"/>
                  </a:lnTo>
                  <a:cubicBezTo>
                    <a:pt x="5261" y="4396"/>
                    <a:pt x="5321" y="4369"/>
                    <a:pt x="5360" y="4327"/>
                  </a:cubicBezTo>
                  <a:lnTo>
                    <a:pt x="6725" y="2842"/>
                  </a:lnTo>
                  <a:cubicBezTo>
                    <a:pt x="6806" y="2761"/>
                    <a:pt x="6806" y="2638"/>
                    <a:pt x="6733" y="2557"/>
                  </a:cubicBezTo>
                  <a:lnTo>
                    <a:pt x="5366" y="1061"/>
                  </a:lnTo>
                  <a:cubicBezTo>
                    <a:pt x="5326" y="1014"/>
                    <a:pt x="5269" y="990"/>
                    <a:pt x="5206" y="990"/>
                  </a:cubicBezTo>
                  <a:lnTo>
                    <a:pt x="4394" y="990"/>
                  </a:lnTo>
                  <a:cubicBezTo>
                    <a:pt x="4276" y="990"/>
                    <a:pt x="4179" y="1087"/>
                    <a:pt x="4179" y="1205"/>
                  </a:cubicBezTo>
                  <a:lnTo>
                    <a:pt x="4179" y="1671"/>
                  </a:lnTo>
                  <a:cubicBezTo>
                    <a:pt x="4179" y="1755"/>
                    <a:pt x="4113" y="1821"/>
                    <a:pt x="4027" y="1821"/>
                  </a:cubicBezTo>
                  <a:lnTo>
                    <a:pt x="2733" y="1821"/>
                  </a:lnTo>
                  <a:cubicBezTo>
                    <a:pt x="2131" y="1821"/>
                    <a:pt x="1643" y="1336"/>
                    <a:pt x="1643" y="736"/>
                  </a:cubicBezTo>
                  <a:lnTo>
                    <a:pt x="1643" y="239"/>
                  </a:lnTo>
                  <a:cubicBezTo>
                    <a:pt x="1468" y="236"/>
                    <a:pt x="1292" y="189"/>
                    <a:pt x="1135" y="110"/>
                  </a:cubicBezTo>
                  <a:lnTo>
                    <a:pt x="9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87"/>
          <p:cNvGrpSpPr/>
          <p:nvPr/>
        </p:nvGrpSpPr>
        <p:grpSpPr>
          <a:xfrm>
            <a:off x="5457393" y="4031732"/>
            <a:ext cx="457064" cy="383604"/>
            <a:chOff x="5457393" y="4031732"/>
            <a:chExt cx="457064" cy="383604"/>
          </a:xfrm>
        </p:grpSpPr>
        <p:sp>
          <p:nvSpPr>
            <p:cNvPr id="1740" name="Google Shape;1740;p87"/>
            <p:cNvSpPr/>
            <p:nvPr/>
          </p:nvSpPr>
          <p:spPr>
            <a:xfrm>
              <a:off x="5457393" y="4034579"/>
              <a:ext cx="362019" cy="380757"/>
            </a:xfrm>
            <a:custGeom>
              <a:rect b="b" l="l" r="r" t="t"/>
              <a:pathLst>
                <a:path extrusionOk="0" h="14041" w="13350">
                  <a:moveTo>
                    <a:pt x="3367" y="1"/>
                  </a:moveTo>
                  <a:cubicBezTo>
                    <a:pt x="3240" y="1"/>
                    <a:pt x="3115" y="49"/>
                    <a:pt x="3021" y="144"/>
                  </a:cubicBezTo>
                  <a:lnTo>
                    <a:pt x="192" y="2973"/>
                  </a:lnTo>
                  <a:cubicBezTo>
                    <a:pt x="38" y="3127"/>
                    <a:pt x="1" y="3363"/>
                    <a:pt x="103" y="3551"/>
                  </a:cubicBezTo>
                  <a:lnTo>
                    <a:pt x="1803" y="6765"/>
                  </a:lnTo>
                  <a:lnTo>
                    <a:pt x="2269" y="6297"/>
                  </a:lnTo>
                  <a:cubicBezTo>
                    <a:pt x="2627" y="5941"/>
                    <a:pt x="3081" y="5769"/>
                    <a:pt x="3534" y="5769"/>
                  </a:cubicBezTo>
                  <a:cubicBezTo>
                    <a:pt x="4062" y="5769"/>
                    <a:pt x="4590" y="6001"/>
                    <a:pt x="4965" y="6443"/>
                  </a:cubicBezTo>
                  <a:cubicBezTo>
                    <a:pt x="5263" y="6742"/>
                    <a:pt x="5418" y="7124"/>
                    <a:pt x="5431" y="7515"/>
                  </a:cubicBezTo>
                  <a:cubicBezTo>
                    <a:pt x="5842" y="7546"/>
                    <a:pt x="6243" y="7722"/>
                    <a:pt x="6557" y="8036"/>
                  </a:cubicBezTo>
                  <a:lnTo>
                    <a:pt x="6704" y="8183"/>
                  </a:lnTo>
                  <a:cubicBezTo>
                    <a:pt x="6992" y="8471"/>
                    <a:pt x="7154" y="8850"/>
                    <a:pt x="7168" y="9251"/>
                  </a:cubicBezTo>
                  <a:cubicBezTo>
                    <a:pt x="8679" y="9364"/>
                    <a:pt x="9378" y="11247"/>
                    <a:pt x="8294" y="12321"/>
                  </a:cubicBezTo>
                  <a:lnTo>
                    <a:pt x="7767" y="12848"/>
                  </a:lnTo>
                  <a:lnTo>
                    <a:pt x="8776" y="13856"/>
                  </a:lnTo>
                  <a:cubicBezTo>
                    <a:pt x="8894" y="13974"/>
                    <a:pt x="9052" y="14040"/>
                    <a:pt x="9219" y="14040"/>
                  </a:cubicBezTo>
                  <a:cubicBezTo>
                    <a:pt x="9271" y="14040"/>
                    <a:pt x="9323" y="14034"/>
                    <a:pt x="9376" y="14021"/>
                  </a:cubicBezTo>
                  <a:cubicBezTo>
                    <a:pt x="9847" y="13898"/>
                    <a:pt x="9986" y="13293"/>
                    <a:pt x="9656" y="12976"/>
                  </a:cubicBezTo>
                  <a:cubicBezTo>
                    <a:pt x="9433" y="12753"/>
                    <a:pt x="9433" y="12389"/>
                    <a:pt x="9656" y="12164"/>
                  </a:cubicBezTo>
                  <a:cubicBezTo>
                    <a:pt x="9765" y="12034"/>
                    <a:pt x="9911" y="11970"/>
                    <a:pt x="10057" y="11970"/>
                  </a:cubicBezTo>
                  <a:cubicBezTo>
                    <a:pt x="10200" y="11970"/>
                    <a:pt x="10344" y="12031"/>
                    <a:pt x="10455" y="12151"/>
                  </a:cubicBezTo>
                  <a:cubicBezTo>
                    <a:pt x="10577" y="12280"/>
                    <a:pt x="10742" y="12344"/>
                    <a:pt x="10906" y="12344"/>
                  </a:cubicBezTo>
                  <a:cubicBezTo>
                    <a:pt x="11110" y="12344"/>
                    <a:pt x="11313" y="12247"/>
                    <a:pt x="11437" y="12051"/>
                  </a:cubicBezTo>
                  <a:cubicBezTo>
                    <a:pt x="11592" y="11813"/>
                    <a:pt x="11550" y="11475"/>
                    <a:pt x="11351" y="11284"/>
                  </a:cubicBezTo>
                  <a:cubicBezTo>
                    <a:pt x="11128" y="11061"/>
                    <a:pt x="11128" y="10697"/>
                    <a:pt x="11351" y="10472"/>
                  </a:cubicBezTo>
                  <a:cubicBezTo>
                    <a:pt x="11459" y="10364"/>
                    <a:pt x="11603" y="10309"/>
                    <a:pt x="11748" y="10309"/>
                  </a:cubicBezTo>
                  <a:cubicBezTo>
                    <a:pt x="11895" y="10309"/>
                    <a:pt x="12043" y="10365"/>
                    <a:pt x="12155" y="10477"/>
                  </a:cubicBezTo>
                  <a:lnTo>
                    <a:pt x="12194" y="10516"/>
                  </a:lnTo>
                  <a:cubicBezTo>
                    <a:pt x="12202" y="10524"/>
                    <a:pt x="12207" y="10530"/>
                    <a:pt x="12215" y="10532"/>
                  </a:cubicBezTo>
                  <a:cubicBezTo>
                    <a:pt x="12340" y="10645"/>
                    <a:pt x="12474" y="10693"/>
                    <a:pt x="12600" y="10693"/>
                  </a:cubicBezTo>
                  <a:cubicBezTo>
                    <a:pt x="13018" y="10693"/>
                    <a:pt x="13349" y="10169"/>
                    <a:pt x="12967" y="9757"/>
                  </a:cubicBezTo>
                  <a:lnTo>
                    <a:pt x="12857" y="9647"/>
                  </a:lnTo>
                  <a:lnTo>
                    <a:pt x="12852" y="9642"/>
                  </a:lnTo>
                  <a:lnTo>
                    <a:pt x="9389" y="6179"/>
                  </a:lnTo>
                  <a:lnTo>
                    <a:pt x="8959" y="6608"/>
                  </a:lnTo>
                  <a:cubicBezTo>
                    <a:pt x="8602" y="6981"/>
                    <a:pt x="8098" y="7169"/>
                    <a:pt x="7594" y="7169"/>
                  </a:cubicBezTo>
                  <a:cubicBezTo>
                    <a:pt x="7119" y="7169"/>
                    <a:pt x="6644" y="7002"/>
                    <a:pt x="6290" y="6666"/>
                  </a:cubicBezTo>
                  <a:cubicBezTo>
                    <a:pt x="5475" y="5953"/>
                    <a:pt x="5460" y="4594"/>
                    <a:pt x="6251" y="3858"/>
                  </a:cubicBezTo>
                  <a:lnTo>
                    <a:pt x="7634" y="2517"/>
                  </a:lnTo>
                  <a:lnTo>
                    <a:pt x="3626" y="73"/>
                  </a:lnTo>
                  <a:cubicBezTo>
                    <a:pt x="3545" y="24"/>
                    <a:pt x="3456" y="1"/>
                    <a:pt x="3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7"/>
            <p:cNvSpPr/>
            <p:nvPr/>
          </p:nvSpPr>
          <p:spPr>
            <a:xfrm>
              <a:off x="5491642" y="4222230"/>
              <a:ext cx="82980" cy="77719"/>
            </a:xfrm>
            <a:custGeom>
              <a:rect b="b" l="l" r="r" t="t"/>
              <a:pathLst>
                <a:path extrusionOk="0" h="2866" w="3060">
                  <a:moveTo>
                    <a:pt x="2274" y="1"/>
                  </a:moveTo>
                  <a:cubicBezTo>
                    <a:pt x="2104" y="1"/>
                    <a:pt x="1934" y="64"/>
                    <a:pt x="1813" y="191"/>
                  </a:cubicBezTo>
                  <a:lnTo>
                    <a:pt x="257" y="1747"/>
                  </a:lnTo>
                  <a:cubicBezTo>
                    <a:pt x="0" y="2001"/>
                    <a:pt x="0" y="2418"/>
                    <a:pt x="257" y="2674"/>
                  </a:cubicBezTo>
                  <a:cubicBezTo>
                    <a:pt x="385" y="2800"/>
                    <a:pt x="548" y="2866"/>
                    <a:pt x="723" y="2866"/>
                  </a:cubicBezTo>
                  <a:cubicBezTo>
                    <a:pt x="896" y="2866"/>
                    <a:pt x="1061" y="2797"/>
                    <a:pt x="1187" y="2674"/>
                  </a:cubicBezTo>
                  <a:lnTo>
                    <a:pt x="2743" y="1118"/>
                  </a:lnTo>
                  <a:lnTo>
                    <a:pt x="2887" y="974"/>
                  </a:lnTo>
                  <a:cubicBezTo>
                    <a:pt x="3060" y="802"/>
                    <a:pt x="3060" y="516"/>
                    <a:pt x="2887" y="338"/>
                  </a:cubicBezTo>
                  <a:lnTo>
                    <a:pt x="2738" y="191"/>
                  </a:lnTo>
                  <a:cubicBezTo>
                    <a:pt x="2616" y="64"/>
                    <a:pt x="2445" y="1"/>
                    <a:pt x="2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7"/>
            <p:cNvSpPr/>
            <p:nvPr/>
          </p:nvSpPr>
          <p:spPr>
            <a:xfrm>
              <a:off x="5639892" y="4031732"/>
              <a:ext cx="274565" cy="231638"/>
            </a:xfrm>
            <a:custGeom>
              <a:rect b="b" l="l" r="r" t="t"/>
              <a:pathLst>
                <a:path extrusionOk="0" h="8542" w="10125">
                  <a:moveTo>
                    <a:pt x="6753" y="1"/>
                  </a:moveTo>
                  <a:cubicBezTo>
                    <a:pt x="6665" y="1"/>
                    <a:pt x="6576" y="25"/>
                    <a:pt x="6496" y="73"/>
                  </a:cubicBezTo>
                  <a:lnTo>
                    <a:pt x="4084" y="1527"/>
                  </a:lnTo>
                  <a:cubicBezTo>
                    <a:pt x="3607" y="1742"/>
                    <a:pt x="3167" y="2017"/>
                    <a:pt x="2792" y="2383"/>
                  </a:cubicBezTo>
                  <a:lnTo>
                    <a:pt x="320" y="4783"/>
                  </a:lnTo>
                  <a:cubicBezTo>
                    <a:pt x="42" y="5042"/>
                    <a:pt x="0" y="5511"/>
                    <a:pt x="239" y="5815"/>
                  </a:cubicBezTo>
                  <a:cubicBezTo>
                    <a:pt x="388" y="6021"/>
                    <a:pt x="629" y="6127"/>
                    <a:pt x="869" y="6127"/>
                  </a:cubicBezTo>
                  <a:cubicBezTo>
                    <a:pt x="1071" y="6127"/>
                    <a:pt x="1272" y="6053"/>
                    <a:pt x="1417" y="5901"/>
                  </a:cubicBezTo>
                  <a:lnTo>
                    <a:pt x="2253" y="5066"/>
                  </a:lnTo>
                  <a:cubicBezTo>
                    <a:pt x="2364" y="4954"/>
                    <a:pt x="2511" y="4899"/>
                    <a:pt x="2658" y="4899"/>
                  </a:cubicBezTo>
                  <a:cubicBezTo>
                    <a:pt x="2805" y="4899"/>
                    <a:pt x="2952" y="4954"/>
                    <a:pt x="3065" y="5066"/>
                  </a:cubicBezTo>
                  <a:lnTo>
                    <a:pt x="6541" y="8542"/>
                  </a:lnTo>
                  <a:lnTo>
                    <a:pt x="7672" y="7476"/>
                  </a:lnTo>
                  <a:cubicBezTo>
                    <a:pt x="8477" y="6721"/>
                    <a:pt x="9362" y="4681"/>
                    <a:pt x="10012" y="3536"/>
                  </a:cubicBezTo>
                  <a:cubicBezTo>
                    <a:pt x="10124" y="3342"/>
                    <a:pt x="10090" y="3098"/>
                    <a:pt x="9930" y="2939"/>
                  </a:cubicBezTo>
                  <a:lnTo>
                    <a:pt x="7099" y="144"/>
                  </a:lnTo>
                  <a:cubicBezTo>
                    <a:pt x="7005" y="50"/>
                    <a:pt x="6880" y="1"/>
                    <a:pt x="67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7"/>
            <p:cNvSpPr/>
            <p:nvPr/>
          </p:nvSpPr>
          <p:spPr>
            <a:xfrm>
              <a:off x="5586037" y="4316517"/>
              <a:ext cx="81217" cy="77719"/>
            </a:xfrm>
            <a:custGeom>
              <a:rect b="b" l="l" r="r" t="t"/>
              <a:pathLst>
                <a:path extrusionOk="0" h="2866" w="2995">
                  <a:moveTo>
                    <a:pt x="2276" y="0"/>
                  </a:moveTo>
                  <a:cubicBezTo>
                    <a:pt x="2105" y="0"/>
                    <a:pt x="1934" y="64"/>
                    <a:pt x="1813" y="193"/>
                  </a:cubicBezTo>
                  <a:lnTo>
                    <a:pt x="257" y="1746"/>
                  </a:lnTo>
                  <a:cubicBezTo>
                    <a:pt x="1" y="2003"/>
                    <a:pt x="1" y="2419"/>
                    <a:pt x="257" y="2673"/>
                  </a:cubicBezTo>
                  <a:cubicBezTo>
                    <a:pt x="384" y="2802"/>
                    <a:pt x="552" y="2866"/>
                    <a:pt x="720" y="2866"/>
                  </a:cubicBezTo>
                  <a:cubicBezTo>
                    <a:pt x="888" y="2866"/>
                    <a:pt x="1056" y="2802"/>
                    <a:pt x="1185" y="2673"/>
                  </a:cubicBezTo>
                  <a:lnTo>
                    <a:pt x="2738" y="1117"/>
                  </a:lnTo>
                  <a:cubicBezTo>
                    <a:pt x="2995" y="863"/>
                    <a:pt x="2995" y="447"/>
                    <a:pt x="2738" y="193"/>
                  </a:cubicBezTo>
                  <a:cubicBezTo>
                    <a:pt x="2617" y="64"/>
                    <a:pt x="2447" y="0"/>
                    <a:pt x="2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7"/>
            <p:cNvSpPr/>
            <p:nvPr/>
          </p:nvSpPr>
          <p:spPr>
            <a:xfrm>
              <a:off x="5538935" y="4269279"/>
              <a:ext cx="82925" cy="77827"/>
            </a:xfrm>
            <a:custGeom>
              <a:rect b="b" l="l" r="r" t="t"/>
              <a:pathLst>
                <a:path extrusionOk="0" h="2870" w="3058">
                  <a:moveTo>
                    <a:pt x="2274" y="0"/>
                  </a:moveTo>
                  <a:cubicBezTo>
                    <a:pt x="2106" y="0"/>
                    <a:pt x="1938" y="64"/>
                    <a:pt x="1811" y="193"/>
                  </a:cubicBezTo>
                  <a:lnTo>
                    <a:pt x="255" y="1746"/>
                  </a:lnTo>
                  <a:cubicBezTo>
                    <a:pt x="1" y="2003"/>
                    <a:pt x="1" y="2419"/>
                    <a:pt x="255" y="2673"/>
                  </a:cubicBezTo>
                  <a:cubicBezTo>
                    <a:pt x="376" y="2802"/>
                    <a:pt x="543" y="2870"/>
                    <a:pt x="716" y="2870"/>
                  </a:cubicBezTo>
                  <a:cubicBezTo>
                    <a:pt x="892" y="2870"/>
                    <a:pt x="1057" y="2802"/>
                    <a:pt x="1182" y="2676"/>
                  </a:cubicBezTo>
                  <a:lnTo>
                    <a:pt x="2885" y="973"/>
                  </a:lnTo>
                  <a:cubicBezTo>
                    <a:pt x="3058" y="808"/>
                    <a:pt x="3058" y="507"/>
                    <a:pt x="2885" y="340"/>
                  </a:cubicBezTo>
                  <a:lnTo>
                    <a:pt x="2738" y="193"/>
                  </a:lnTo>
                  <a:cubicBezTo>
                    <a:pt x="2610" y="64"/>
                    <a:pt x="2442" y="0"/>
                    <a:pt x="2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87"/>
          <p:cNvGrpSpPr/>
          <p:nvPr/>
        </p:nvGrpSpPr>
        <p:grpSpPr>
          <a:xfrm>
            <a:off x="5469406" y="3375223"/>
            <a:ext cx="435236" cy="454784"/>
            <a:chOff x="5469406" y="3451423"/>
            <a:chExt cx="435236" cy="454784"/>
          </a:xfrm>
        </p:grpSpPr>
        <p:sp>
          <p:nvSpPr>
            <p:cNvPr id="1746" name="Google Shape;1746;p87"/>
            <p:cNvSpPr/>
            <p:nvPr/>
          </p:nvSpPr>
          <p:spPr>
            <a:xfrm>
              <a:off x="5731793" y="3823065"/>
              <a:ext cx="85990" cy="83061"/>
            </a:xfrm>
            <a:custGeom>
              <a:rect b="b" l="l" r="r" t="t"/>
              <a:pathLst>
                <a:path extrusionOk="0" h="3063" w="3171">
                  <a:moveTo>
                    <a:pt x="3170" y="1"/>
                  </a:moveTo>
                  <a:cubicBezTo>
                    <a:pt x="2374" y="1132"/>
                    <a:pt x="1263" y="2044"/>
                    <a:pt x="1" y="2594"/>
                  </a:cubicBezTo>
                  <a:lnTo>
                    <a:pt x="1103" y="3029"/>
                  </a:lnTo>
                  <a:cubicBezTo>
                    <a:pt x="1161" y="3052"/>
                    <a:pt x="1221" y="3063"/>
                    <a:pt x="1284" y="3063"/>
                  </a:cubicBezTo>
                  <a:lnTo>
                    <a:pt x="2678" y="3063"/>
                  </a:lnTo>
                  <a:cubicBezTo>
                    <a:pt x="2950" y="3063"/>
                    <a:pt x="3170" y="2843"/>
                    <a:pt x="3170" y="2571"/>
                  </a:cubicBezTo>
                  <a:lnTo>
                    <a:pt x="31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7"/>
            <p:cNvSpPr/>
            <p:nvPr/>
          </p:nvSpPr>
          <p:spPr>
            <a:xfrm>
              <a:off x="5480714" y="3823363"/>
              <a:ext cx="85827" cy="82844"/>
            </a:xfrm>
            <a:custGeom>
              <a:rect b="b" l="l" r="r" t="t"/>
              <a:pathLst>
                <a:path extrusionOk="0" h="3055" w="3165">
                  <a:moveTo>
                    <a:pt x="0" y="0"/>
                  </a:moveTo>
                  <a:lnTo>
                    <a:pt x="0" y="2565"/>
                  </a:lnTo>
                  <a:cubicBezTo>
                    <a:pt x="0" y="2835"/>
                    <a:pt x="217" y="3055"/>
                    <a:pt x="490" y="3055"/>
                  </a:cubicBezTo>
                  <a:lnTo>
                    <a:pt x="1886" y="3055"/>
                  </a:lnTo>
                  <a:cubicBezTo>
                    <a:pt x="1946" y="3055"/>
                    <a:pt x="2009" y="3041"/>
                    <a:pt x="2064" y="3023"/>
                  </a:cubicBezTo>
                  <a:lnTo>
                    <a:pt x="3164" y="2586"/>
                  </a:lnTo>
                  <a:cubicBezTo>
                    <a:pt x="1904" y="2033"/>
                    <a:pt x="794" y="1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7"/>
            <p:cNvSpPr/>
            <p:nvPr/>
          </p:nvSpPr>
          <p:spPr>
            <a:xfrm>
              <a:off x="5469406" y="3451423"/>
              <a:ext cx="435236" cy="432551"/>
            </a:xfrm>
            <a:custGeom>
              <a:rect b="b" l="l" r="r" t="t"/>
              <a:pathLst>
                <a:path extrusionOk="0" h="15951" w="16050">
                  <a:moveTo>
                    <a:pt x="6618" y="7800"/>
                  </a:moveTo>
                  <a:cubicBezTo>
                    <a:pt x="6838" y="7800"/>
                    <a:pt x="7071" y="7850"/>
                    <a:pt x="7306" y="7961"/>
                  </a:cubicBezTo>
                  <a:lnTo>
                    <a:pt x="6455" y="8818"/>
                  </a:lnTo>
                  <a:cubicBezTo>
                    <a:pt x="6376" y="8844"/>
                    <a:pt x="6303" y="8886"/>
                    <a:pt x="6240" y="8949"/>
                  </a:cubicBezTo>
                  <a:cubicBezTo>
                    <a:pt x="6028" y="9161"/>
                    <a:pt x="6028" y="9512"/>
                    <a:pt x="6240" y="9724"/>
                  </a:cubicBezTo>
                  <a:cubicBezTo>
                    <a:pt x="6346" y="9833"/>
                    <a:pt x="6485" y="9884"/>
                    <a:pt x="6624" y="9884"/>
                  </a:cubicBezTo>
                  <a:cubicBezTo>
                    <a:pt x="6851" y="9884"/>
                    <a:pt x="7076" y="9748"/>
                    <a:pt x="7149" y="9512"/>
                  </a:cubicBezTo>
                  <a:lnTo>
                    <a:pt x="8000" y="8656"/>
                  </a:lnTo>
                  <a:lnTo>
                    <a:pt x="8000" y="8656"/>
                  </a:lnTo>
                  <a:cubicBezTo>
                    <a:pt x="8283" y="9229"/>
                    <a:pt x="8186" y="9944"/>
                    <a:pt x="7712" y="10418"/>
                  </a:cubicBezTo>
                  <a:cubicBezTo>
                    <a:pt x="7413" y="10716"/>
                    <a:pt x="7021" y="10864"/>
                    <a:pt x="6629" y="10864"/>
                  </a:cubicBezTo>
                  <a:cubicBezTo>
                    <a:pt x="6237" y="10864"/>
                    <a:pt x="5844" y="10716"/>
                    <a:pt x="5546" y="10418"/>
                  </a:cubicBezTo>
                  <a:cubicBezTo>
                    <a:pt x="4524" y="9359"/>
                    <a:pt x="5386" y="7800"/>
                    <a:pt x="6618" y="7800"/>
                  </a:cubicBezTo>
                  <a:close/>
                  <a:moveTo>
                    <a:pt x="6670" y="5759"/>
                  </a:moveTo>
                  <a:cubicBezTo>
                    <a:pt x="7396" y="5759"/>
                    <a:pt x="8136" y="5984"/>
                    <a:pt x="8786" y="6484"/>
                  </a:cubicBezTo>
                  <a:lnTo>
                    <a:pt x="8081" y="7186"/>
                  </a:lnTo>
                  <a:cubicBezTo>
                    <a:pt x="7635" y="6880"/>
                    <a:pt x="7142" y="6741"/>
                    <a:pt x="6657" y="6741"/>
                  </a:cubicBezTo>
                  <a:cubicBezTo>
                    <a:pt x="5306" y="6741"/>
                    <a:pt x="4025" y="7818"/>
                    <a:pt x="4034" y="9337"/>
                  </a:cubicBezTo>
                  <a:cubicBezTo>
                    <a:pt x="4034" y="10769"/>
                    <a:pt x="5200" y="11935"/>
                    <a:pt x="6630" y="11935"/>
                  </a:cubicBezTo>
                  <a:cubicBezTo>
                    <a:pt x="6636" y="11935"/>
                    <a:pt x="6642" y="11935"/>
                    <a:pt x="6647" y="11935"/>
                  </a:cubicBezTo>
                  <a:cubicBezTo>
                    <a:pt x="8706" y="11935"/>
                    <a:pt x="9943" y="9565"/>
                    <a:pt x="8778" y="7880"/>
                  </a:cubicBezTo>
                  <a:lnTo>
                    <a:pt x="9483" y="7176"/>
                  </a:lnTo>
                  <a:lnTo>
                    <a:pt x="9483" y="7176"/>
                  </a:lnTo>
                  <a:cubicBezTo>
                    <a:pt x="11263" y="9482"/>
                    <a:pt x="9581" y="12917"/>
                    <a:pt x="6650" y="12917"/>
                  </a:cubicBezTo>
                  <a:cubicBezTo>
                    <a:pt x="6644" y="12917"/>
                    <a:pt x="6638" y="12917"/>
                    <a:pt x="6633" y="12917"/>
                  </a:cubicBezTo>
                  <a:cubicBezTo>
                    <a:pt x="4663" y="12917"/>
                    <a:pt x="3055" y="11312"/>
                    <a:pt x="3055" y="9337"/>
                  </a:cubicBezTo>
                  <a:cubicBezTo>
                    <a:pt x="3043" y="7227"/>
                    <a:pt x="4815" y="5759"/>
                    <a:pt x="6670" y="5759"/>
                  </a:cubicBezTo>
                  <a:close/>
                  <a:moveTo>
                    <a:pt x="6696" y="3819"/>
                  </a:moveTo>
                  <a:cubicBezTo>
                    <a:pt x="7897" y="3819"/>
                    <a:pt x="9119" y="4216"/>
                    <a:pt x="10161" y="5101"/>
                  </a:cubicBezTo>
                  <a:lnTo>
                    <a:pt x="9462" y="5798"/>
                  </a:lnTo>
                  <a:cubicBezTo>
                    <a:pt x="8618" y="5110"/>
                    <a:pt x="7641" y="4800"/>
                    <a:pt x="6680" y="4800"/>
                  </a:cubicBezTo>
                  <a:cubicBezTo>
                    <a:pt x="4331" y="4800"/>
                    <a:pt x="2077" y="6649"/>
                    <a:pt x="2088" y="9337"/>
                  </a:cubicBezTo>
                  <a:cubicBezTo>
                    <a:pt x="2088" y="11838"/>
                    <a:pt x="4126" y="13876"/>
                    <a:pt x="6628" y="13876"/>
                  </a:cubicBezTo>
                  <a:cubicBezTo>
                    <a:pt x="6634" y="13876"/>
                    <a:pt x="6641" y="13876"/>
                    <a:pt x="6648" y="13876"/>
                  </a:cubicBezTo>
                  <a:cubicBezTo>
                    <a:pt x="10425" y="13876"/>
                    <a:pt x="12536" y="9394"/>
                    <a:pt x="10156" y="6492"/>
                  </a:cubicBezTo>
                  <a:lnTo>
                    <a:pt x="10855" y="5795"/>
                  </a:lnTo>
                  <a:cubicBezTo>
                    <a:pt x="11662" y="6751"/>
                    <a:pt x="12147" y="7990"/>
                    <a:pt x="12147" y="9337"/>
                  </a:cubicBezTo>
                  <a:cubicBezTo>
                    <a:pt x="11995" y="12999"/>
                    <a:pt x="9311" y="14830"/>
                    <a:pt x="6628" y="14830"/>
                  </a:cubicBezTo>
                  <a:cubicBezTo>
                    <a:pt x="3945" y="14830"/>
                    <a:pt x="1262" y="12999"/>
                    <a:pt x="1111" y="9337"/>
                  </a:cubicBezTo>
                  <a:cubicBezTo>
                    <a:pt x="1096" y="6060"/>
                    <a:pt x="3842" y="3819"/>
                    <a:pt x="6696" y="3819"/>
                  </a:cubicBezTo>
                  <a:close/>
                  <a:moveTo>
                    <a:pt x="13395" y="0"/>
                  </a:moveTo>
                  <a:cubicBezTo>
                    <a:pt x="13306" y="0"/>
                    <a:pt x="13219" y="35"/>
                    <a:pt x="13155" y="101"/>
                  </a:cubicBezTo>
                  <a:lnTo>
                    <a:pt x="11526" y="1725"/>
                  </a:lnTo>
                  <a:cubicBezTo>
                    <a:pt x="11453" y="1798"/>
                    <a:pt x="11413" y="1903"/>
                    <a:pt x="11426" y="2002"/>
                  </a:cubicBezTo>
                  <a:lnTo>
                    <a:pt x="11594" y="3663"/>
                  </a:lnTo>
                  <a:lnTo>
                    <a:pt x="10947" y="4315"/>
                  </a:lnTo>
                  <a:cubicBezTo>
                    <a:pt x="9683" y="3213"/>
                    <a:pt x="8189" y="2718"/>
                    <a:pt x="6717" y="2718"/>
                  </a:cubicBezTo>
                  <a:cubicBezTo>
                    <a:pt x="3296" y="2718"/>
                    <a:pt x="1" y="5393"/>
                    <a:pt x="19" y="9334"/>
                  </a:cubicBezTo>
                  <a:cubicBezTo>
                    <a:pt x="19" y="12988"/>
                    <a:pt x="2984" y="15951"/>
                    <a:pt x="6638" y="15951"/>
                  </a:cubicBezTo>
                  <a:cubicBezTo>
                    <a:pt x="6650" y="15951"/>
                    <a:pt x="6662" y="15951"/>
                    <a:pt x="6674" y="15951"/>
                  </a:cubicBezTo>
                  <a:cubicBezTo>
                    <a:pt x="12298" y="15951"/>
                    <a:pt x="15316" y="9197"/>
                    <a:pt x="11644" y="5009"/>
                  </a:cubicBezTo>
                  <a:lnTo>
                    <a:pt x="12312" y="4339"/>
                  </a:lnTo>
                  <a:lnTo>
                    <a:pt x="14069" y="4449"/>
                  </a:lnTo>
                  <a:cubicBezTo>
                    <a:pt x="14078" y="4450"/>
                    <a:pt x="14087" y="4450"/>
                    <a:pt x="14096" y="4450"/>
                  </a:cubicBezTo>
                  <a:cubicBezTo>
                    <a:pt x="14186" y="4450"/>
                    <a:pt x="14272" y="4414"/>
                    <a:pt x="14334" y="4349"/>
                  </a:cubicBezTo>
                  <a:lnTo>
                    <a:pt x="15861" y="2806"/>
                  </a:lnTo>
                  <a:cubicBezTo>
                    <a:pt x="16050" y="2613"/>
                    <a:pt x="15940" y="2270"/>
                    <a:pt x="15667" y="2228"/>
                  </a:cubicBezTo>
                  <a:lnTo>
                    <a:pt x="14606" y="2047"/>
                  </a:lnTo>
                  <a:lnTo>
                    <a:pt x="15811" y="842"/>
                  </a:lnTo>
                  <a:cubicBezTo>
                    <a:pt x="16005" y="648"/>
                    <a:pt x="16005" y="336"/>
                    <a:pt x="15811" y="148"/>
                  </a:cubicBezTo>
                  <a:cubicBezTo>
                    <a:pt x="15714" y="51"/>
                    <a:pt x="15589" y="2"/>
                    <a:pt x="15463" y="2"/>
                  </a:cubicBezTo>
                  <a:cubicBezTo>
                    <a:pt x="15338" y="2"/>
                    <a:pt x="15213" y="51"/>
                    <a:pt x="15117" y="148"/>
                  </a:cubicBezTo>
                  <a:lnTo>
                    <a:pt x="13933" y="1332"/>
                  </a:lnTo>
                  <a:lnTo>
                    <a:pt x="13737" y="281"/>
                  </a:lnTo>
                  <a:cubicBezTo>
                    <a:pt x="13713" y="156"/>
                    <a:pt x="13622" y="56"/>
                    <a:pt x="13501" y="17"/>
                  </a:cubicBezTo>
                  <a:cubicBezTo>
                    <a:pt x="13466" y="6"/>
                    <a:pt x="13430" y="0"/>
                    <a:pt x="133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87"/>
          <p:cNvGrpSpPr/>
          <p:nvPr/>
        </p:nvGrpSpPr>
        <p:grpSpPr>
          <a:xfrm>
            <a:off x="5458125" y="2764190"/>
            <a:ext cx="455545" cy="434961"/>
            <a:chOff x="5458125" y="2764190"/>
            <a:chExt cx="455545" cy="434961"/>
          </a:xfrm>
        </p:grpSpPr>
        <p:sp>
          <p:nvSpPr>
            <p:cNvPr id="1750" name="Google Shape;1750;p87"/>
            <p:cNvSpPr/>
            <p:nvPr/>
          </p:nvSpPr>
          <p:spPr>
            <a:xfrm>
              <a:off x="5568845" y="2894081"/>
              <a:ext cx="205252" cy="176318"/>
            </a:xfrm>
            <a:custGeom>
              <a:rect b="b" l="l" r="r" t="t"/>
              <a:pathLst>
                <a:path extrusionOk="0" h="6502" w="7569">
                  <a:moveTo>
                    <a:pt x="4317" y="1265"/>
                  </a:moveTo>
                  <a:cubicBezTo>
                    <a:pt x="5289" y="1265"/>
                    <a:pt x="6260" y="1927"/>
                    <a:pt x="6314" y="3251"/>
                  </a:cubicBezTo>
                  <a:cubicBezTo>
                    <a:pt x="6314" y="4354"/>
                    <a:pt x="5420" y="5250"/>
                    <a:pt x="4315" y="5250"/>
                  </a:cubicBezTo>
                  <a:cubicBezTo>
                    <a:pt x="3215" y="5250"/>
                    <a:pt x="2319" y="4351"/>
                    <a:pt x="2319" y="3251"/>
                  </a:cubicBezTo>
                  <a:cubicBezTo>
                    <a:pt x="2374" y="1927"/>
                    <a:pt x="3346" y="1265"/>
                    <a:pt x="4317" y="1265"/>
                  </a:cubicBezTo>
                  <a:close/>
                  <a:moveTo>
                    <a:pt x="4315" y="0"/>
                  </a:moveTo>
                  <a:cubicBezTo>
                    <a:pt x="1" y="181"/>
                    <a:pt x="3" y="6326"/>
                    <a:pt x="4315" y="6502"/>
                  </a:cubicBezTo>
                  <a:cubicBezTo>
                    <a:pt x="6109" y="6502"/>
                    <a:pt x="7568" y="5045"/>
                    <a:pt x="7568" y="3251"/>
                  </a:cubicBezTo>
                  <a:cubicBezTo>
                    <a:pt x="7568" y="1457"/>
                    <a:pt x="6107" y="0"/>
                    <a:pt x="4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7"/>
            <p:cNvSpPr/>
            <p:nvPr/>
          </p:nvSpPr>
          <p:spPr>
            <a:xfrm>
              <a:off x="5699252" y="2813380"/>
              <a:ext cx="214418" cy="337993"/>
            </a:xfrm>
            <a:custGeom>
              <a:rect b="b" l="l" r="r" t="t"/>
              <a:pathLst>
                <a:path extrusionOk="0" h="12464" w="7907">
                  <a:moveTo>
                    <a:pt x="1" y="1"/>
                  </a:moveTo>
                  <a:lnTo>
                    <a:pt x="1" y="2017"/>
                  </a:lnTo>
                  <a:cubicBezTo>
                    <a:pt x="1947" y="2243"/>
                    <a:pt x="3493" y="3791"/>
                    <a:pt x="3718" y="5732"/>
                  </a:cubicBezTo>
                  <a:lnTo>
                    <a:pt x="5787" y="5732"/>
                  </a:lnTo>
                  <a:cubicBezTo>
                    <a:pt x="6455" y="5755"/>
                    <a:pt x="6466" y="6688"/>
                    <a:pt x="5800" y="6722"/>
                  </a:cubicBezTo>
                  <a:lnTo>
                    <a:pt x="3718" y="6722"/>
                  </a:lnTo>
                  <a:cubicBezTo>
                    <a:pt x="3490" y="8666"/>
                    <a:pt x="1942" y="10211"/>
                    <a:pt x="1" y="10439"/>
                  </a:cubicBezTo>
                  <a:lnTo>
                    <a:pt x="1" y="12464"/>
                  </a:lnTo>
                  <a:cubicBezTo>
                    <a:pt x="4988" y="12215"/>
                    <a:pt x="7354" y="7539"/>
                    <a:pt x="7846" y="6434"/>
                  </a:cubicBezTo>
                  <a:cubicBezTo>
                    <a:pt x="7906" y="6303"/>
                    <a:pt x="7901" y="6151"/>
                    <a:pt x="7844" y="6020"/>
                  </a:cubicBezTo>
                  <a:cubicBezTo>
                    <a:pt x="7359" y="4951"/>
                    <a:pt x="4981" y="33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7"/>
            <p:cNvSpPr/>
            <p:nvPr/>
          </p:nvSpPr>
          <p:spPr>
            <a:xfrm>
              <a:off x="5658495" y="2954878"/>
              <a:ext cx="54859" cy="54588"/>
            </a:xfrm>
            <a:custGeom>
              <a:rect b="b" l="l" r="r" t="t"/>
              <a:pathLst>
                <a:path extrusionOk="0" h="2013" w="2023">
                  <a:moveTo>
                    <a:pt x="1009" y="0"/>
                  </a:moveTo>
                  <a:cubicBezTo>
                    <a:pt x="454" y="0"/>
                    <a:pt x="0" y="454"/>
                    <a:pt x="0" y="1009"/>
                  </a:cubicBezTo>
                  <a:cubicBezTo>
                    <a:pt x="29" y="1678"/>
                    <a:pt x="520" y="2013"/>
                    <a:pt x="1012" y="2013"/>
                  </a:cubicBezTo>
                  <a:cubicBezTo>
                    <a:pt x="1503" y="2013"/>
                    <a:pt x="1994" y="1678"/>
                    <a:pt x="2023" y="1009"/>
                  </a:cubicBezTo>
                  <a:cubicBezTo>
                    <a:pt x="2017" y="454"/>
                    <a:pt x="1567"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7"/>
            <p:cNvSpPr/>
            <p:nvPr/>
          </p:nvSpPr>
          <p:spPr>
            <a:xfrm>
              <a:off x="5458125" y="2813109"/>
              <a:ext cx="214391" cy="338047"/>
            </a:xfrm>
            <a:custGeom>
              <a:rect b="b" l="l" r="r" t="t"/>
              <a:pathLst>
                <a:path extrusionOk="0" h="12466" w="7906">
                  <a:moveTo>
                    <a:pt x="7905" y="0"/>
                  </a:moveTo>
                  <a:cubicBezTo>
                    <a:pt x="2918" y="249"/>
                    <a:pt x="550" y="4925"/>
                    <a:pt x="60" y="6030"/>
                  </a:cubicBezTo>
                  <a:cubicBezTo>
                    <a:pt x="0" y="6161"/>
                    <a:pt x="0" y="6313"/>
                    <a:pt x="63" y="6444"/>
                  </a:cubicBezTo>
                  <a:cubicBezTo>
                    <a:pt x="550" y="7513"/>
                    <a:pt x="2923" y="12133"/>
                    <a:pt x="7905" y="12466"/>
                  </a:cubicBezTo>
                  <a:lnTo>
                    <a:pt x="7905" y="10449"/>
                  </a:lnTo>
                  <a:cubicBezTo>
                    <a:pt x="5959" y="10221"/>
                    <a:pt x="4414" y="8676"/>
                    <a:pt x="4189" y="6732"/>
                  </a:cubicBezTo>
                  <a:lnTo>
                    <a:pt x="2119" y="6732"/>
                  </a:lnTo>
                  <a:cubicBezTo>
                    <a:pt x="1451" y="6708"/>
                    <a:pt x="1441" y="5776"/>
                    <a:pt x="2106" y="5742"/>
                  </a:cubicBezTo>
                  <a:lnTo>
                    <a:pt x="4189" y="5742"/>
                  </a:lnTo>
                  <a:cubicBezTo>
                    <a:pt x="4414" y="3798"/>
                    <a:pt x="5962" y="2253"/>
                    <a:pt x="7905" y="2027"/>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7"/>
            <p:cNvSpPr/>
            <p:nvPr/>
          </p:nvSpPr>
          <p:spPr>
            <a:xfrm>
              <a:off x="5672487" y="2764190"/>
              <a:ext cx="26792" cy="49218"/>
            </a:xfrm>
            <a:custGeom>
              <a:rect b="b" l="l" r="r" t="t"/>
              <a:pathLst>
                <a:path extrusionOk="0" h="1815" w="988">
                  <a:moveTo>
                    <a:pt x="494" y="1"/>
                  </a:moveTo>
                  <a:cubicBezTo>
                    <a:pt x="254" y="1"/>
                    <a:pt x="14" y="164"/>
                    <a:pt x="0" y="492"/>
                  </a:cubicBezTo>
                  <a:lnTo>
                    <a:pt x="0" y="1804"/>
                  </a:lnTo>
                  <a:cubicBezTo>
                    <a:pt x="135" y="1798"/>
                    <a:pt x="273" y="1794"/>
                    <a:pt x="411" y="1794"/>
                  </a:cubicBezTo>
                  <a:cubicBezTo>
                    <a:pt x="606" y="1794"/>
                    <a:pt x="801" y="1801"/>
                    <a:pt x="988" y="1815"/>
                  </a:cubicBezTo>
                  <a:lnTo>
                    <a:pt x="988" y="492"/>
                  </a:lnTo>
                  <a:cubicBezTo>
                    <a:pt x="975" y="164"/>
                    <a:pt x="735" y="1"/>
                    <a:pt x="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7"/>
            <p:cNvSpPr/>
            <p:nvPr/>
          </p:nvSpPr>
          <p:spPr>
            <a:xfrm>
              <a:off x="5672487" y="3151207"/>
              <a:ext cx="26792" cy="47944"/>
            </a:xfrm>
            <a:custGeom>
              <a:rect b="b" l="l" r="r" t="t"/>
              <a:pathLst>
                <a:path extrusionOk="0" h="1768" w="988">
                  <a:moveTo>
                    <a:pt x="0" y="0"/>
                  </a:moveTo>
                  <a:lnTo>
                    <a:pt x="0" y="1276"/>
                  </a:lnTo>
                  <a:cubicBezTo>
                    <a:pt x="14" y="1604"/>
                    <a:pt x="254" y="1767"/>
                    <a:pt x="494" y="1767"/>
                  </a:cubicBezTo>
                  <a:cubicBezTo>
                    <a:pt x="735" y="1767"/>
                    <a:pt x="975" y="1604"/>
                    <a:pt x="988" y="1276"/>
                  </a:cubicBezTo>
                  <a:lnTo>
                    <a:pt x="988" y="11"/>
                  </a:lnTo>
                  <a:cubicBezTo>
                    <a:pt x="853" y="17"/>
                    <a:pt x="714" y="21"/>
                    <a:pt x="576" y="21"/>
                  </a:cubicBezTo>
                  <a:cubicBezTo>
                    <a:pt x="382" y="21"/>
                    <a:pt x="187" y="1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87"/>
          <p:cNvGrpSpPr/>
          <p:nvPr/>
        </p:nvGrpSpPr>
        <p:grpSpPr>
          <a:xfrm>
            <a:off x="5458532" y="2133388"/>
            <a:ext cx="454649" cy="454649"/>
            <a:chOff x="5458532" y="2133388"/>
            <a:chExt cx="454649" cy="454649"/>
          </a:xfrm>
        </p:grpSpPr>
        <p:sp>
          <p:nvSpPr>
            <p:cNvPr id="1757" name="Google Shape;1757;p87"/>
            <p:cNvSpPr/>
            <p:nvPr/>
          </p:nvSpPr>
          <p:spPr>
            <a:xfrm>
              <a:off x="5777404" y="2404805"/>
              <a:ext cx="97759" cy="45774"/>
            </a:xfrm>
            <a:custGeom>
              <a:rect b="b" l="l" r="r" t="t"/>
              <a:pathLst>
                <a:path extrusionOk="0" h="1688" w="3605">
                  <a:moveTo>
                    <a:pt x="1310" y="1"/>
                  </a:moveTo>
                  <a:cubicBezTo>
                    <a:pt x="684" y="1"/>
                    <a:pt x="158" y="438"/>
                    <a:pt x="0" y="1030"/>
                  </a:cubicBezTo>
                  <a:cubicBezTo>
                    <a:pt x="24" y="1030"/>
                    <a:pt x="47" y="1033"/>
                    <a:pt x="66" y="1035"/>
                  </a:cubicBezTo>
                  <a:lnTo>
                    <a:pt x="3605" y="1688"/>
                  </a:lnTo>
                  <a:lnTo>
                    <a:pt x="3605" y="1407"/>
                  </a:lnTo>
                  <a:cubicBezTo>
                    <a:pt x="3605" y="629"/>
                    <a:pt x="2997" y="1"/>
                    <a:pt x="22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7"/>
            <p:cNvSpPr/>
            <p:nvPr/>
          </p:nvSpPr>
          <p:spPr>
            <a:xfrm>
              <a:off x="5738057" y="2460856"/>
              <a:ext cx="175125" cy="127181"/>
            </a:xfrm>
            <a:custGeom>
              <a:rect b="b" l="l" r="r" t="t"/>
              <a:pathLst>
                <a:path extrusionOk="0" h="4690" w="6458">
                  <a:moveTo>
                    <a:pt x="1402" y="0"/>
                  </a:moveTo>
                  <a:lnTo>
                    <a:pt x="1402" y="723"/>
                  </a:lnTo>
                  <a:cubicBezTo>
                    <a:pt x="1402" y="1575"/>
                    <a:pt x="1960" y="2292"/>
                    <a:pt x="2717" y="2512"/>
                  </a:cubicBezTo>
                  <a:lnTo>
                    <a:pt x="1831" y="2512"/>
                  </a:lnTo>
                  <a:cubicBezTo>
                    <a:pt x="820" y="2512"/>
                    <a:pt x="0" y="3356"/>
                    <a:pt x="0" y="4401"/>
                  </a:cubicBezTo>
                  <a:lnTo>
                    <a:pt x="0" y="4456"/>
                  </a:lnTo>
                  <a:cubicBezTo>
                    <a:pt x="0" y="4584"/>
                    <a:pt x="102" y="4689"/>
                    <a:pt x="223" y="4689"/>
                  </a:cubicBezTo>
                  <a:lnTo>
                    <a:pt x="6232" y="4689"/>
                  </a:lnTo>
                  <a:cubicBezTo>
                    <a:pt x="6358" y="4689"/>
                    <a:pt x="6454" y="4584"/>
                    <a:pt x="6454" y="4456"/>
                  </a:cubicBezTo>
                  <a:lnTo>
                    <a:pt x="6454" y="4401"/>
                  </a:lnTo>
                  <a:cubicBezTo>
                    <a:pt x="6457" y="3356"/>
                    <a:pt x="5637" y="2512"/>
                    <a:pt x="4629" y="2512"/>
                  </a:cubicBezTo>
                  <a:lnTo>
                    <a:pt x="3743" y="2512"/>
                  </a:lnTo>
                  <a:cubicBezTo>
                    <a:pt x="4500" y="2292"/>
                    <a:pt x="5056" y="1575"/>
                    <a:pt x="5056" y="723"/>
                  </a:cubicBezTo>
                  <a:lnTo>
                    <a:pt x="5056" y="671"/>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7"/>
            <p:cNvSpPr/>
            <p:nvPr/>
          </p:nvSpPr>
          <p:spPr>
            <a:xfrm>
              <a:off x="5496035" y="2369932"/>
              <a:ext cx="95725" cy="76824"/>
            </a:xfrm>
            <a:custGeom>
              <a:rect b="b" l="l" r="r" t="t"/>
              <a:pathLst>
                <a:path extrusionOk="0" h="2833" w="3530">
                  <a:moveTo>
                    <a:pt x="1714" y="0"/>
                  </a:moveTo>
                  <a:cubicBezTo>
                    <a:pt x="834" y="0"/>
                    <a:pt x="133" y="997"/>
                    <a:pt x="444" y="1855"/>
                  </a:cubicBezTo>
                  <a:lnTo>
                    <a:pt x="446" y="1855"/>
                  </a:lnTo>
                  <a:cubicBezTo>
                    <a:pt x="182" y="2096"/>
                    <a:pt x="14" y="2447"/>
                    <a:pt x="1" y="2832"/>
                  </a:cubicBezTo>
                  <a:lnTo>
                    <a:pt x="3529" y="2832"/>
                  </a:lnTo>
                  <a:cubicBezTo>
                    <a:pt x="3516" y="2421"/>
                    <a:pt x="3330" y="2054"/>
                    <a:pt x="3042" y="1811"/>
                  </a:cubicBezTo>
                  <a:cubicBezTo>
                    <a:pt x="3105" y="1651"/>
                    <a:pt x="3097" y="1593"/>
                    <a:pt x="3097" y="1410"/>
                  </a:cubicBezTo>
                  <a:cubicBezTo>
                    <a:pt x="3097" y="637"/>
                    <a:pt x="2495" y="8"/>
                    <a:pt x="1748" y="1"/>
                  </a:cubicBezTo>
                  <a:cubicBezTo>
                    <a:pt x="1737" y="0"/>
                    <a:pt x="1725" y="0"/>
                    <a:pt x="1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7"/>
            <p:cNvSpPr/>
            <p:nvPr/>
          </p:nvSpPr>
          <p:spPr>
            <a:xfrm>
              <a:off x="5458532" y="2474767"/>
              <a:ext cx="170732" cy="113270"/>
            </a:xfrm>
            <a:custGeom>
              <a:rect b="b" l="l" r="r" t="t"/>
              <a:pathLst>
                <a:path extrusionOk="0" h="4177" w="6296">
                  <a:moveTo>
                    <a:pt x="1379" y="1"/>
                  </a:moveTo>
                  <a:lnTo>
                    <a:pt x="1379" y="299"/>
                  </a:lnTo>
                  <a:cubicBezTo>
                    <a:pt x="1379" y="1135"/>
                    <a:pt x="1923" y="1840"/>
                    <a:pt x="2662" y="2054"/>
                  </a:cubicBezTo>
                  <a:lnTo>
                    <a:pt x="1832" y="2054"/>
                  </a:lnTo>
                  <a:cubicBezTo>
                    <a:pt x="821" y="2054"/>
                    <a:pt x="1" y="2900"/>
                    <a:pt x="1" y="3943"/>
                  </a:cubicBezTo>
                  <a:cubicBezTo>
                    <a:pt x="1" y="4071"/>
                    <a:pt x="103" y="4176"/>
                    <a:pt x="223" y="4176"/>
                  </a:cubicBezTo>
                  <a:lnTo>
                    <a:pt x="6070" y="4176"/>
                  </a:lnTo>
                  <a:cubicBezTo>
                    <a:pt x="6193" y="4176"/>
                    <a:pt x="6293" y="4071"/>
                    <a:pt x="6293" y="3943"/>
                  </a:cubicBezTo>
                  <a:cubicBezTo>
                    <a:pt x="6295" y="2900"/>
                    <a:pt x="5473" y="2054"/>
                    <a:pt x="4464" y="2054"/>
                  </a:cubicBezTo>
                  <a:lnTo>
                    <a:pt x="3629" y="2054"/>
                  </a:lnTo>
                  <a:cubicBezTo>
                    <a:pt x="4370" y="1840"/>
                    <a:pt x="4912" y="1135"/>
                    <a:pt x="4912" y="299"/>
                  </a:cubicBezTo>
                  <a:lnTo>
                    <a:pt x="49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7"/>
            <p:cNvSpPr/>
            <p:nvPr/>
          </p:nvSpPr>
          <p:spPr>
            <a:xfrm>
              <a:off x="5633059" y="2133388"/>
              <a:ext cx="107277" cy="50520"/>
            </a:xfrm>
            <a:custGeom>
              <a:rect b="b" l="l" r="r" t="t"/>
              <a:pathLst>
                <a:path extrusionOk="0" h="1863" w="3956">
                  <a:moveTo>
                    <a:pt x="1520" y="1"/>
                  </a:moveTo>
                  <a:cubicBezTo>
                    <a:pt x="815" y="1"/>
                    <a:pt x="218" y="465"/>
                    <a:pt x="1" y="1114"/>
                  </a:cubicBezTo>
                  <a:cubicBezTo>
                    <a:pt x="16" y="1125"/>
                    <a:pt x="35" y="1133"/>
                    <a:pt x="53" y="1143"/>
                  </a:cubicBezTo>
                  <a:cubicBezTo>
                    <a:pt x="71" y="1159"/>
                    <a:pt x="1155" y="1862"/>
                    <a:pt x="2985" y="1862"/>
                  </a:cubicBezTo>
                  <a:cubicBezTo>
                    <a:pt x="3271" y="1862"/>
                    <a:pt x="3575" y="1845"/>
                    <a:pt x="3896" y="1806"/>
                  </a:cubicBezTo>
                  <a:cubicBezTo>
                    <a:pt x="3917" y="1803"/>
                    <a:pt x="3935" y="1803"/>
                    <a:pt x="3956" y="1803"/>
                  </a:cubicBezTo>
                  <a:lnTo>
                    <a:pt x="3956" y="1662"/>
                  </a:lnTo>
                  <a:cubicBezTo>
                    <a:pt x="3956" y="745"/>
                    <a:pt x="3236" y="1"/>
                    <a:pt x="2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7"/>
            <p:cNvSpPr/>
            <p:nvPr/>
          </p:nvSpPr>
          <p:spPr>
            <a:xfrm>
              <a:off x="5592790" y="2194131"/>
              <a:ext cx="183287" cy="133499"/>
            </a:xfrm>
            <a:custGeom>
              <a:rect b="b" l="l" r="r" t="t"/>
              <a:pathLst>
                <a:path extrusionOk="0" h="4923" w="6759">
                  <a:moveTo>
                    <a:pt x="1397" y="1"/>
                  </a:moveTo>
                  <a:lnTo>
                    <a:pt x="1397" y="815"/>
                  </a:lnTo>
                  <a:cubicBezTo>
                    <a:pt x="1397" y="1784"/>
                    <a:pt x="2036" y="2596"/>
                    <a:pt x="2903" y="2832"/>
                  </a:cubicBezTo>
                  <a:lnTo>
                    <a:pt x="1855" y="2832"/>
                  </a:lnTo>
                  <a:cubicBezTo>
                    <a:pt x="836" y="2832"/>
                    <a:pt x="0" y="3694"/>
                    <a:pt x="0" y="4744"/>
                  </a:cubicBezTo>
                  <a:cubicBezTo>
                    <a:pt x="0" y="4841"/>
                    <a:pt x="76" y="4922"/>
                    <a:pt x="171" y="4922"/>
                  </a:cubicBezTo>
                  <a:lnTo>
                    <a:pt x="6586" y="4922"/>
                  </a:lnTo>
                  <a:cubicBezTo>
                    <a:pt x="6680" y="4922"/>
                    <a:pt x="6759" y="4844"/>
                    <a:pt x="6759" y="4744"/>
                  </a:cubicBezTo>
                  <a:lnTo>
                    <a:pt x="6759" y="4710"/>
                  </a:lnTo>
                  <a:cubicBezTo>
                    <a:pt x="6759" y="3670"/>
                    <a:pt x="5944" y="2832"/>
                    <a:pt x="4943" y="2832"/>
                  </a:cubicBezTo>
                  <a:lnTo>
                    <a:pt x="3935" y="2832"/>
                  </a:lnTo>
                  <a:cubicBezTo>
                    <a:pt x="4802" y="2596"/>
                    <a:pt x="5441" y="1782"/>
                    <a:pt x="5441" y="815"/>
                  </a:cubicBezTo>
                  <a:lnTo>
                    <a:pt x="5441" y="603"/>
                  </a:lnTo>
                  <a:cubicBezTo>
                    <a:pt x="5134" y="646"/>
                    <a:pt x="4822" y="666"/>
                    <a:pt x="4512" y="666"/>
                  </a:cubicBezTo>
                  <a:cubicBezTo>
                    <a:pt x="3251" y="666"/>
                    <a:pt x="2032" y="343"/>
                    <a:pt x="1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7"/>
            <p:cNvSpPr/>
            <p:nvPr/>
          </p:nvSpPr>
          <p:spPr>
            <a:xfrm>
              <a:off x="5622835" y="2352468"/>
              <a:ext cx="122273" cy="187626"/>
            </a:xfrm>
            <a:custGeom>
              <a:rect b="b" l="l" r="r" t="t"/>
              <a:pathLst>
                <a:path extrusionOk="0" h="6919" w="4509">
                  <a:moveTo>
                    <a:pt x="1800" y="0"/>
                  </a:moveTo>
                  <a:lnTo>
                    <a:pt x="1800" y="5113"/>
                  </a:lnTo>
                  <a:lnTo>
                    <a:pt x="0" y="6161"/>
                  </a:lnTo>
                  <a:cubicBezTo>
                    <a:pt x="302" y="6339"/>
                    <a:pt x="551" y="6601"/>
                    <a:pt x="713" y="6918"/>
                  </a:cubicBezTo>
                  <a:lnTo>
                    <a:pt x="2311" y="6004"/>
                  </a:lnTo>
                  <a:lnTo>
                    <a:pt x="3757" y="6866"/>
                  </a:lnTo>
                  <a:cubicBezTo>
                    <a:pt x="3932" y="6549"/>
                    <a:pt x="4192" y="6289"/>
                    <a:pt x="4509" y="6122"/>
                  </a:cubicBezTo>
                  <a:lnTo>
                    <a:pt x="2803" y="5100"/>
                  </a:lnTo>
                  <a:lnTo>
                    <a:pt x="28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87"/>
          <p:cNvGrpSpPr/>
          <p:nvPr/>
        </p:nvGrpSpPr>
        <p:grpSpPr>
          <a:xfrm>
            <a:off x="5458749" y="1512294"/>
            <a:ext cx="454272" cy="454705"/>
            <a:chOff x="5458749" y="1512294"/>
            <a:chExt cx="454272" cy="454705"/>
          </a:xfrm>
        </p:grpSpPr>
        <p:sp>
          <p:nvSpPr>
            <p:cNvPr id="1765" name="Google Shape;1765;p87"/>
            <p:cNvSpPr/>
            <p:nvPr/>
          </p:nvSpPr>
          <p:spPr>
            <a:xfrm>
              <a:off x="5858295" y="1912220"/>
              <a:ext cx="34765" cy="34738"/>
            </a:xfrm>
            <a:custGeom>
              <a:rect b="b" l="l" r="r" t="t"/>
              <a:pathLst>
                <a:path extrusionOk="0" h="1281" w="1282">
                  <a:moveTo>
                    <a:pt x="137" y="0"/>
                  </a:moveTo>
                  <a:cubicBezTo>
                    <a:pt x="64" y="0"/>
                    <a:pt x="1" y="63"/>
                    <a:pt x="1" y="139"/>
                  </a:cubicBezTo>
                  <a:lnTo>
                    <a:pt x="1" y="1281"/>
                  </a:lnTo>
                  <a:lnTo>
                    <a:pt x="1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7"/>
            <p:cNvSpPr/>
            <p:nvPr/>
          </p:nvSpPr>
          <p:spPr>
            <a:xfrm>
              <a:off x="5458749" y="1585457"/>
              <a:ext cx="454272" cy="40676"/>
            </a:xfrm>
            <a:custGeom>
              <a:rect b="b" l="l" r="r" t="t"/>
              <a:pathLst>
                <a:path extrusionOk="0" h="1500" w="16752">
                  <a:moveTo>
                    <a:pt x="456" y="1"/>
                  </a:moveTo>
                  <a:cubicBezTo>
                    <a:pt x="202" y="1"/>
                    <a:pt x="1" y="205"/>
                    <a:pt x="1" y="457"/>
                  </a:cubicBezTo>
                  <a:lnTo>
                    <a:pt x="1" y="1499"/>
                  </a:lnTo>
                  <a:lnTo>
                    <a:pt x="16752" y="1499"/>
                  </a:lnTo>
                  <a:lnTo>
                    <a:pt x="16752" y="457"/>
                  </a:lnTo>
                  <a:cubicBezTo>
                    <a:pt x="16752" y="205"/>
                    <a:pt x="16548" y="1"/>
                    <a:pt x="16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7"/>
            <p:cNvSpPr/>
            <p:nvPr/>
          </p:nvSpPr>
          <p:spPr>
            <a:xfrm>
              <a:off x="5608273" y="1754723"/>
              <a:ext cx="155600" cy="155166"/>
            </a:xfrm>
            <a:custGeom>
              <a:rect b="b" l="l" r="r" t="t"/>
              <a:pathLst>
                <a:path extrusionOk="0" h="5722" w="5738">
                  <a:moveTo>
                    <a:pt x="2865" y="1106"/>
                  </a:moveTo>
                  <a:cubicBezTo>
                    <a:pt x="3120" y="1106"/>
                    <a:pt x="3374" y="1279"/>
                    <a:pt x="3390" y="1625"/>
                  </a:cubicBezTo>
                  <a:lnTo>
                    <a:pt x="3390" y="2552"/>
                  </a:lnTo>
                  <a:lnTo>
                    <a:pt x="3762" y="2552"/>
                  </a:lnTo>
                  <a:cubicBezTo>
                    <a:pt x="4451" y="2573"/>
                    <a:pt x="4451" y="3563"/>
                    <a:pt x="3759" y="3592"/>
                  </a:cubicBezTo>
                  <a:lnTo>
                    <a:pt x="2866" y="3592"/>
                  </a:lnTo>
                  <a:cubicBezTo>
                    <a:pt x="2578" y="3592"/>
                    <a:pt x="2345" y="3359"/>
                    <a:pt x="2345" y="3071"/>
                  </a:cubicBezTo>
                  <a:lnTo>
                    <a:pt x="2345" y="1625"/>
                  </a:lnTo>
                  <a:cubicBezTo>
                    <a:pt x="2358" y="1279"/>
                    <a:pt x="2611" y="1106"/>
                    <a:pt x="2865" y="1106"/>
                  </a:cubicBezTo>
                  <a:close/>
                  <a:moveTo>
                    <a:pt x="2869" y="1"/>
                  </a:moveTo>
                  <a:cubicBezTo>
                    <a:pt x="1287" y="1"/>
                    <a:pt x="1" y="1287"/>
                    <a:pt x="1" y="2869"/>
                  </a:cubicBezTo>
                  <a:cubicBezTo>
                    <a:pt x="79" y="4771"/>
                    <a:pt x="1474" y="5722"/>
                    <a:pt x="2869" y="5722"/>
                  </a:cubicBezTo>
                  <a:cubicBezTo>
                    <a:pt x="4264" y="5722"/>
                    <a:pt x="5658" y="4771"/>
                    <a:pt x="5737" y="2869"/>
                  </a:cubicBezTo>
                  <a:cubicBezTo>
                    <a:pt x="5737" y="1287"/>
                    <a:pt x="4451" y="1"/>
                    <a:pt x="2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7"/>
            <p:cNvSpPr/>
            <p:nvPr/>
          </p:nvSpPr>
          <p:spPr>
            <a:xfrm>
              <a:off x="5878253" y="1932314"/>
              <a:ext cx="34765" cy="34683"/>
            </a:xfrm>
            <a:custGeom>
              <a:rect b="b" l="l" r="r" t="t"/>
              <a:pathLst>
                <a:path extrusionOk="0" h="1279" w="1282">
                  <a:moveTo>
                    <a:pt x="1282" y="0"/>
                  </a:moveTo>
                  <a:lnTo>
                    <a:pt x="1" y="1279"/>
                  </a:lnTo>
                  <a:lnTo>
                    <a:pt x="826" y="1279"/>
                  </a:lnTo>
                  <a:cubicBezTo>
                    <a:pt x="1078" y="1279"/>
                    <a:pt x="1282" y="1077"/>
                    <a:pt x="1282" y="825"/>
                  </a:cubicBezTo>
                  <a:lnTo>
                    <a:pt x="12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7"/>
            <p:cNvSpPr/>
            <p:nvPr/>
          </p:nvSpPr>
          <p:spPr>
            <a:xfrm>
              <a:off x="5458749" y="1654362"/>
              <a:ext cx="454137" cy="312638"/>
            </a:xfrm>
            <a:custGeom>
              <a:rect b="b" l="l" r="r" t="t"/>
              <a:pathLst>
                <a:path extrusionOk="0" h="11529" w="16747">
                  <a:moveTo>
                    <a:pt x="9245" y="1090"/>
                  </a:moveTo>
                  <a:cubicBezTo>
                    <a:pt x="9933" y="1116"/>
                    <a:pt x="9933" y="2107"/>
                    <a:pt x="9245" y="2135"/>
                  </a:cubicBezTo>
                  <a:lnTo>
                    <a:pt x="8909" y="2135"/>
                  </a:lnTo>
                  <a:lnTo>
                    <a:pt x="8909" y="2696"/>
                  </a:lnTo>
                  <a:cubicBezTo>
                    <a:pt x="13687" y="3479"/>
                    <a:pt x="13255" y="10329"/>
                    <a:pt x="8383" y="10481"/>
                  </a:cubicBezTo>
                  <a:cubicBezTo>
                    <a:pt x="3508" y="10329"/>
                    <a:pt x="3081" y="3474"/>
                    <a:pt x="7862" y="2696"/>
                  </a:cubicBezTo>
                  <a:lnTo>
                    <a:pt x="7862" y="2135"/>
                  </a:lnTo>
                  <a:lnTo>
                    <a:pt x="7529" y="2135"/>
                  </a:lnTo>
                  <a:cubicBezTo>
                    <a:pt x="6837" y="2109"/>
                    <a:pt x="6837" y="1122"/>
                    <a:pt x="7529" y="1090"/>
                  </a:cubicBezTo>
                  <a:close/>
                  <a:moveTo>
                    <a:pt x="1" y="1"/>
                  </a:moveTo>
                  <a:lnTo>
                    <a:pt x="1" y="11075"/>
                  </a:lnTo>
                  <a:cubicBezTo>
                    <a:pt x="1" y="11327"/>
                    <a:pt x="202" y="11529"/>
                    <a:pt x="454" y="11529"/>
                  </a:cubicBezTo>
                  <a:lnTo>
                    <a:pt x="13690" y="11529"/>
                  </a:lnTo>
                  <a:lnTo>
                    <a:pt x="13690" y="8993"/>
                  </a:lnTo>
                  <a:cubicBezTo>
                    <a:pt x="13690" y="8705"/>
                    <a:pt x="13923" y="8472"/>
                    <a:pt x="14211" y="8472"/>
                  </a:cubicBezTo>
                  <a:lnTo>
                    <a:pt x="16747" y="8472"/>
                  </a:lnTo>
                  <a:lnTo>
                    <a:pt x="16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7"/>
            <p:cNvSpPr/>
            <p:nvPr/>
          </p:nvSpPr>
          <p:spPr>
            <a:xfrm>
              <a:off x="5484402" y="1512294"/>
              <a:ext cx="86613" cy="44988"/>
            </a:xfrm>
            <a:custGeom>
              <a:rect b="b" l="l" r="r" t="t"/>
              <a:pathLst>
                <a:path extrusionOk="0" h="1659" w="3194">
                  <a:moveTo>
                    <a:pt x="377" y="1"/>
                  </a:moveTo>
                  <a:cubicBezTo>
                    <a:pt x="170" y="1"/>
                    <a:pt x="0" y="168"/>
                    <a:pt x="0" y="378"/>
                  </a:cubicBezTo>
                  <a:lnTo>
                    <a:pt x="0" y="1659"/>
                  </a:lnTo>
                  <a:lnTo>
                    <a:pt x="3193" y="1659"/>
                  </a:lnTo>
                  <a:lnTo>
                    <a:pt x="3193" y="378"/>
                  </a:lnTo>
                  <a:cubicBezTo>
                    <a:pt x="3193" y="171"/>
                    <a:pt x="3026" y="1"/>
                    <a:pt x="2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7"/>
            <p:cNvSpPr/>
            <p:nvPr/>
          </p:nvSpPr>
          <p:spPr>
            <a:xfrm>
              <a:off x="5801131" y="1512294"/>
              <a:ext cx="86613" cy="44988"/>
            </a:xfrm>
            <a:custGeom>
              <a:rect b="b" l="l" r="r" t="t"/>
              <a:pathLst>
                <a:path extrusionOk="0" h="1659" w="3194">
                  <a:moveTo>
                    <a:pt x="377" y="1"/>
                  </a:moveTo>
                  <a:cubicBezTo>
                    <a:pt x="170" y="1"/>
                    <a:pt x="0" y="168"/>
                    <a:pt x="0" y="378"/>
                  </a:cubicBezTo>
                  <a:lnTo>
                    <a:pt x="0" y="1659"/>
                  </a:lnTo>
                  <a:lnTo>
                    <a:pt x="3193" y="1659"/>
                  </a:lnTo>
                  <a:lnTo>
                    <a:pt x="3193" y="378"/>
                  </a:lnTo>
                  <a:cubicBezTo>
                    <a:pt x="3193" y="171"/>
                    <a:pt x="3026" y="1"/>
                    <a:pt x="2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87"/>
          <p:cNvGrpSpPr/>
          <p:nvPr/>
        </p:nvGrpSpPr>
        <p:grpSpPr>
          <a:xfrm>
            <a:off x="4715980" y="3996615"/>
            <a:ext cx="459316" cy="454001"/>
            <a:chOff x="4715980" y="3996615"/>
            <a:chExt cx="459316" cy="454001"/>
          </a:xfrm>
        </p:grpSpPr>
        <p:sp>
          <p:nvSpPr>
            <p:cNvPr id="1773" name="Google Shape;1773;p87"/>
            <p:cNvSpPr/>
            <p:nvPr/>
          </p:nvSpPr>
          <p:spPr>
            <a:xfrm>
              <a:off x="4773713" y="4036043"/>
              <a:ext cx="271799" cy="271853"/>
            </a:xfrm>
            <a:custGeom>
              <a:rect b="b" l="l" r="r" t="t"/>
              <a:pathLst>
                <a:path extrusionOk="0" h="10025" w="10023">
                  <a:moveTo>
                    <a:pt x="5819" y="2722"/>
                  </a:moveTo>
                  <a:cubicBezTo>
                    <a:pt x="6102" y="2722"/>
                    <a:pt x="6329" y="2950"/>
                    <a:pt x="6329" y="3233"/>
                  </a:cubicBezTo>
                  <a:cubicBezTo>
                    <a:pt x="6329" y="3516"/>
                    <a:pt x="6102" y="3744"/>
                    <a:pt x="5819" y="3744"/>
                  </a:cubicBezTo>
                  <a:cubicBezTo>
                    <a:pt x="5292" y="3744"/>
                    <a:pt x="4842" y="4061"/>
                    <a:pt x="4640" y="4516"/>
                  </a:cubicBezTo>
                  <a:lnTo>
                    <a:pt x="5819" y="4516"/>
                  </a:lnTo>
                  <a:cubicBezTo>
                    <a:pt x="6494" y="4543"/>
                    <a:pt x="6494" y="5509"/>
                    <a:pt x="5819" y="5535"/>
                  </a:cubicBezTo>
                  <a:lnTo>
                    <a:pt x="4640" y="5535"/>
                  </a:lnTo>
                  <a:cubicBezTo>
                    <a:pt x="4836" y="5991"/>
                    <a:pt x="5292" y="6308"/>
                    <a:pt x="5819" y="6308"/>
                  </a:cubicBezTo>
                  <a:cubicBezTo>
                    <a:pt x="6102" y="6308"/>
                    <a:pt x="6329" y="6536"/>
                    <a:pt x="6329" y="6819"/>
                  </a:cubicBezTo>
                  <a:cubicBezTo>
                    <a:pt x="6329" y="7099"/>
                    <a:pt x="6102" y="7330"/>
                    <a:pt x="5819" y="7330"/>
                  </a:cubicBezTo>
                  <a:cubicBezTo>
                    <a:pt x="4726" y="7330"/>
                    <a:pt x="3807" y="6562"/>
                    <a:pt x="3574" y="5535"/>
                  </a:cubicBezTo>
                  <a:lnTo>
                    <a:pt x="3390" y="5535"/>
                  </a:lnTo>
                  <a:cubicBezTo>
                    <a:pt x="2712" y="5509"/>
                    <a:pt x="2715" y="4543"/>
                    <a:pt x="3390" y="4516"/>
                  </a:cubicBezTo>
                  <a:lnTo>
                    <a:pt x="3574" y="4516"/>
                  </a:lnTo>
                  <a:cubicBezTo>
                    <a:pt x="3807" y="3492"/>
                    <a:pt x="4724" y="2722"/>
                    <a:pt x="5819" y="2722"/>
                  </a:cubicBezTo>
                  <a:close/>
                  <a:moveTo>
                    <a:pt x="4504" y="0"/>
                  </a:moveTo>
                  <a:cubicBezTo>
                    <a:pt x="2131" y="241"/>
                    <a:pt x="239" y="2130"/>
                    <a:pt x="1" y="4503"/>
                  </a:cubicBezTo>
                  <a:lnTo>
                    <a:pt x="761" y="4503"/>
                  </a:lnTo>
                  <a:cubicBezTo>
                    <a:pt x="1436" y="4529"/>
                    <a:pt x="1436" y="5496"/>
                    <a:pt x="761" y="5522"/>
                  </a:cubicBezTo>
                  <a:lnTo>
                    <a:pt x="1" y="5522"/>
                  </a:lnTo>
                  <a:cubicBezTo>
                    <a:pt x="239" y="7895"/>
                    <a:pt x="2131" y="9784"/>
                    <a:pt x="4504" y="10025"/>
                  </a:cubicBezTo>
                  <a:lnTo>
                    <a:pt x="4504" y="9265"/>
                  </a:lnTo>
                  <a:cubicBezTo>
                    <a:pt x="4517" y="8927"/>
                    <a:pt x="4765" y="8758"/>
                    <a:pt x="5013" y="8758"/>
                  </a:cubicBezTo>
                  <a:cubicBezTo>
                    <a:pt x="5261" y="8758"/>
                    <a:pt x="5510" y="8927"/>
                    <a:pt x="5523" y="9265"/>
                  </a:cubicBezTo>
                  <a:lnTo>
                    <a:pt x="5523" y="10025"/>
                  </a:lnTo>
                  <a:cubicBezTo>
                    <a:pt x="7896" y="9784"/>
                    <a:pt x="9784" y="7895"/>
                    <a:pt x="10023" y="5522"/>
                  </a:cubicBezTo>
                  <a:lnTo>
                    <a:pt x="9263" y="5522"/>
                  </a:lnTo>
                  <a:cubicBezTo>
                    <a:pt x="8590" y="5496"/>
                    <a:pt x="8590" y="4529"/>
                    <a:pt x="9263" y="4503"/>
                  </a:cubicBezTo>
                  <a:lnTo>
                    <a:pt x="10023" y="4503"/>
                  </a:lnTo>
                  <a:cubicBezTo>
                    <a:pt x="9784" y="2130"/>
                    <a:pt x="7896" y="241"/>
                    <a:pt x="5523" y="0"/>
                  </a:cubicBezTo>
                  <a:lnTo>
                    <a:pt x="5523" y="760"/>
                  </a:lnTo>
                  <a:cubicBezTo>
                    <a:pt x="5510" y="1098"/>
                    <a:pt x="5261" y="1267"/>
                    <a:pt x="5013" y="1267"/>
                  </a:cubicBezTo>
                  <a:cubicBezTo>
                    <a:pt x="4765" y="1267"/>
                    <a:pt x="4517" y="1098"/>
                    <a:pt x="4504" y="760"/>
                  </a:cubicBezTo>
                  <a:lnTo>
                    <a:pt x="4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7"/>
            <p:cNvSpPr/>
            <p:nvPr/>
          </p:nvSpPr>
          <p:spPr>
            <a:xfrm>
              <a:off x="4715980" y="3996615"/>
              <a:ext cx="459316" cy="454001"/>
            </a:xfrm>
            <a:custGeom>
              <a:rect b="b" l="l" r="r" t="t"/>
              <a:pathLst>
                <a:path extrusionOk="0" h="16742" w="16938">
                  <a:moveTo>
                    <a:pt x="492" y="0"/>
                  </a:moveTo>
                  <a:cubicBezTo>
                    <a:pt x="254" y="0"/>
                    <a:pt x="16" y="162"/>
                    <a:pt x="0" y="491"/>
                  </a:cubicBezTo>
                  <a:lnTo>
                    <a:pt x="0" y="16252"/>
                  </a:lnTo>
                  <a:cubicBezTo>
                    <a:pt x="0" y="16524"/>
                    <a:pt x="220" y="16741"/>
                    <a:pt x="493" y="16741"/>
                  </a:cubicBezTo>
                  <a:lnTo>
                    <a:pt x="16277" y="16741"/>
                  </a:lnTo>
                  <a:cubicBezTo>
                    <a:pt x="16927" y="16720"/>
                    <a:pt x="16938" y="15791"/>
                    <a:pt x="16277" y="15759"/>
                  </a:cubicBezTo>
                  <a:lnTo>
                    <a:pt x="983" y="15759"/>
                  </a:lnTo>
                  <a:lnTo>
                    <a:pt x="983" y="14656"/>
                  </a:lnTo>
                  <a:lnTo>
                    <a:pt x="6824" y="14656"/>
                  </a:lnTo>
                  <a:cubicBezTo>
                    <a:pt x="11473" y="14656"/>
                    <a:pt x="15319" y="11018"/>
                    <a:pt x="15573" y="6376"/>
                  </a:cubicBezTo>
                  <a:lnTo>
                    <a:pt x="15701" y="4071"/>
                  </a:lnTo>
                  <a:lnTo>
                    <a:pt x="15898" y="4294"/>
                  </a:lnTo>
                  <a:cubicBezTo>
                    <a:pt x="15997" y="4401"/>
                    <a:pt x="16131" y="4459"/>
                    <a:pt x="16264" y="4459"/>
                  </a:cubicBezTo>
                  <a:cubicBezTo>
                    <a:pt x="16382" y="4459"/>
                    <a:pt x="16497" y="4414"/>
                    <a:pt x="16592" y="4333"/>
                  </a:cubicBezTo>
                  <a:cubicBezTo>
                    <a:pt x="16796" y="4152"/>
                    <a:pt x="16812" y="3843"/>
                    <a:pt x="16631" y="3639"/>
                  </a:cubicBezTo>
                  <a:lnTo>
                    <a:pt x="15644" y="2534"/>
                  </a:lnTo>
                  <a:cubicBezTo>
                    <a:pt x="15552" y="2430"/>
                    <a:pt x="15412" y="2369"/>
                    <a:pt x="15270" y="2369"/>
                  </a:cubicBezTo>
                  <a:cubicBezTo>
                    <a:pt x="15155" y="2369"/>
                    <a:pt x="15040" y="2409"/>
                    <a:pt x="14949" y="2497"/>
                  </a:cubicBezTo>
                  <a:lnTo>
                    <a:pt x="13896" y="3432"/>
                  </a:lnTo>
                  <a:cubicBezTo>
                    <a:pt x="13530" y="3788"/>
                    <a:pt x="13833" y="4292"/>
                    <a:pt x="14223" y="4292"/>
                  </a:cubicBezTo>
                  <a:cubicBezTo>
                    <a:pt x="14330" y="4292"/>
                    <a:pt x="14443" y="4255"/>
                    <a:pt x="14551" y="4166"/>
                  </a:cubicBezTo>
                  <a:lnTo>
                    <a:pt x="14721" y="4016"/>
                  </a:lnTo>
                  <a:lnTo>
                    <a:pt x="14596" y="6324"/>
                  </a:lnTo>
                  <a:cubicBezTo>
                    <a:pt x="14368" y="10447"/>
                    <a:pt x="10955" y="13679"/>
                    <a:pt x="6824" y="13679"/>
                  </a:cubicBezTo>
                  <a:lnTo>
                    <a:pt x="983" y="13679"/>
                  </a:lnTo>
                  <a:lnTo>
                    <a:pt x="983" y="491"/>
                  </a:lnTo>
                  <a:cubicBezTo>
                    <a:pt x="972" y="165"/>
                    <a:pt x="732"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87"/>
          <p:cNvGrpSpPr/>
          <p:nvPr/>
        </p:nvGrpSpPr>
        <p:grpSpPr>
          <a:xfrm>
            <a:off x="4714190" y="3375331"/>
            <a:ext cx="457415" cy="454594"/>
            <a:chOff x="4714190" y="3375331"/>
            <a:chExt cx="457415" cy="454594"/>
          </a:xfrm>
        </p:grpSpPr>
        <p:sp>
          <p:nvSpPr>
            <p:cNvPr id="1776" name="Google Shape;1776;p87"/>
            <p:cNvSpPr/>
            <p:nvPr/>
          </p:nvSpPr>
          <p:spPr>
            <a:xfrm>
              <a:off x="5062403" y="3375331"/>
              <a:ext cx="109202" cy="101284"/>
            </a:xfrm>
            <a:custGeom>
              <a:rect b="b" l="l" r="r" t="t"/>
              <a:pathLst>
                <a:path extrusionOk="0" h="3735" w="4027">
                  <a:moveTo>
                    <a:pt x="2045" y="0"/>
                  </a:moveTo>
                  <a:cubicBezTo>
                    <a:pt x="1926" y="0"/>
                    <a:pt x="1806" y="61"/>
                    <a:pt x="1747" y="183"/>
                  </a:cubicBezTo>
                  <a:lnTo>
                    <a:pt x="1360" y="969"/>
                  </a:lnTo>
                  <a:cubicBezTo>
                    <a:pt x="1336" y="1011"/>
                    <a:pt x="1297" y="1045"/>
                    <a:pt x="1247" y="1050"/>
                  </a:cubicBezTo>
                  <a:lnTo>
                    <a:pt x="385" y="1176"/>
                  </a:lnTo>
                  <a:cubicBezTo>
                    <a:pt x="110" y="1207"/>
                    <a:pt x="0" y="1550"/>
                    <a:pt x="197" y="1739"/>
                  </a:cubicBezTo>
                  <a:lnTo>
                    <a:pt x="828" y="2355"/>
                  </a:lnTo>
                  <a:cubicBezTo>
                    <a:pt x="865" y="2386"/>
                    <a:pt x="880" y="2436"/>
                    <a:pt x="870" y="2486"/>
                  </a:cubicBezTo>
                  <a:lnTo>
                    <a:pt x="723" y="3339"/>
                  </a:lnTo>
                  <a:cubicBezTo>
                    <a:pt x="707" y="3439"/>
                    <a:pt x="731" y="3546"/>
                    <a:pt x="799" y="3620"/>
                  </a:cubicBezTo>
                  <a:cubicBezTo>
                    <a:pt x="864" y="3695"/>
                    <a:pt x="955" y="3733"/>
                    <a:pt x="1047" y="3733"/>
                  </a:cubicBezTo>
                  <a:cubicBezTo>
                    <a:pt x="1100" y="3733"/>
                    <a:pt x="1153" y="3720"/>
                    <a:pt x="1203" y="3696"/>
                  </a:cubicBezTo>
                  <a:lnTo>
                    <a:pt x="1978" y="3287"/>
                  </a:lnTo>
                  <a:cubicBezTo>
                    <a:pt x="1999" y="3275"/>
                    <a:pt x="2022" y="3269"/>
                    <a:pt x="2046" y="3269"/>
                  </a:cubicBezTo>
                  <a:cubicBezTo>
                    <a:pt x="2070" y="3269"/>
                    <a:pt x="2093" y="3275"/>
                    <a:pt x="2114" y="3287"/>
                  </a:cubicBezTo>
                  <a:lnTo>
                    <a:pt x="2884" y="3693"/>
                  </a:lnTo>
                  <a:cubicBezTo>
                    <a:pt x="2935" y="3721"/>
                    <a:pt x="2989" y="3734"/>
                    <a:pt x="3041" y="3734"/>
                  </a:cubicBezTo>
                  <a:cubicBezTo>
                    <a:pt x="3234" y="3734"/>
                    <a:pt x="3408" y="3558"/>
                    <a:pt x="3369" y="3350"/>
                  </a:cubicBezTo>
                  <a:lnTo>
                    <a:pt x="3222" y="2486"/>
                  </a:lnTo>
                  <a:cubicBezTo>
                    <a:pt x="3212" y="2436"/>
                    <a:pt x="3227" y="2386"/>
                    <a:pt x="3264" y="2355"/>
                  </a:cubicBezTo>
                  <a:lnTo>
                    <a:pt x="3893" y="1742"/>
                  </a:lnTo>
                  <a:cubicBezTo>
                    <a:pt x="4000" y="1637"/>
                    <a:pt x="4026" y="1467"/>
                    <a:pt x="3942" y="1328"/>
                  </a:cubicBezTo>
                  <a:cubicBezTo>
                    <a:pt x="3890" y="1244"/>
                    <a:pt x="3801" y="1192"/>
                    <a:pt x="3704" y="1176"/>
                  </a:cubicBezTo>
                  <a:lnTo>
                    <a:pt x="2842" y="1050"/>
                  </a:lnTo>
                  <a:cubicBezTo>
                    <a:pt x="2793" y="1045"/>
                    <a:pt x="2753" y="1013"/>
                    <a:pt x="2730" y="969"/>
                  </a:cubicBezTo>
                  <a:lnTo>
                    <a:pt x="2342" y="183"/>
                  </a:lnTo>
                  <a:cubicBezTo>
                    <a:pt x="2283" y="61"/>
                    <a:pt x="2164" y="0"/>
                    <a:pt x="2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7"/>
            <p:cNvSpPr/>
            <p:nvPr/>
          </p:nvSpPr>
          <p:spPr>
            <a:xfrm>
              <a:off x="5047543" y="3712968"/>
              <a:ext cx="123846" cy="116931"/>
            </a:xfrm>
            <a:custGeom>
              <a:rect b="b" l="l" r="r" t="t"/>
              <a:pathLst>
                <a:path extrusionOk="0" h="4312" w="4567">
                  <a:moveTo>
                    <a:pt x="2288" y="0"/>
                  </a:moveTo>
                  <a:cubicBezTo>
                    <a:pt x="2168" y="0"/>
                    <a:pt x="2048" y="62"/>
                    <a:pt x="1989" y="185"/>
                  </a:cubicBezTo>
                  <a:lnTo>
                    <a:pt x="1504" y="1167"/>
                  </a:lnTo>
                  <a:cubicBezTo>
                    <a:pt x="1483" y="1204"/>
                    <a:pt x="1447" y="1233"/>
                    <a:pt x="1405" y="1238"/>
                  </a:cubicBezTo>
                  <a:lnTo>
                    <a:pt x="328" y="1395"/>
                  </a:lnTo>
                  <a:cubicBezTo>
                    <a:pt x="231" y="1408"/>
                    <a:pt x="137" y="1463"/>
                    <a:pt x="87" y="1549"/>
                  </a:cubicBezTo>
                  <a:cubicBezTo>
                    <a:pt x="1" y="1686"/>
                    <a:pt x="27" y="1856"/>
                    <a:pt x="134" y="1963"/>
                  </a:cubicBezTo>
                  <a:lnTo>
                    <a:pt x="918" y="2728"/>
                  </a:lnTo>
                  <a:cubicBezTo>
                    <a:pt x="946" y="2757"/>
                    <a:pt x="962" y="2799"/>
                    <a:pt x="954" y="2841"/>
                  </a:cubicBezTo>
                  <a:lnTo>
                    <a:pt x="771" y="3912"/>
                  </a:lnTo>
                  <a:cubicBezTo>
                    <a:pt x="755" y="4014"/>
                    <a:pt x="776" y="4119"/>
                    <a:pt x="847" y="4198"/>
                  </a:cubicBezTo>
                  <a:cubicBezTo>
                    <a:pt x="914" y="4273"/>
                    <a:pt x="1005" y="4312"/>
                    <a:pt x="1097" y="4312"/>
                  </a:cubicBezTo>
                  <a:cubicBezTo>
                    <a:pt x="1149" y="4312"/>
                    <a:pt x="1202" y="4299"/>
                    <a:pt x="1250" y="4274"/>
                  </a:cubicBezTo>
                  <a:lnTo>
                    <a:pt x="2222" y="3763"/>
                  </a:lnTo>
                  <a:cubicBezTo>
                    <a:pt x="2242" y="3752"/>
                    <a:pt x="2263" y="3747"/>
                    <a:pt x="2283" y="3747"/>
                  </a:cubicBezTo>
                  <a:cubicBezTo>
                    <a:pt x="2304" y="3747"/>
                    <a:pt x="2324" y="3752"/>
                    <a:pt x="2343" y="3763"/>
                  </a:cubicBezTo>
                  <a:lnTo>
                    <a:pt x="3312" y="4274"/>
                  </a:lnTo>
                  <a:cubicBezTo>
                    <a:pt x="3360" y="4299"/>
                    <a:pt x="3413" y="4311"/>
                    <a:pt x="3466" y="4311"/>
                  </a:cubicBezTo>
                  <a:cubicBezTo>
                    <a:pt x="3561" y="4311"/>
                    <a:pt x="3656" y="4271"/>
                    <a:pt x="3723" y="4190"/>
                  </a:cubicBezTo>
                  <a:cubicBezTo>
                    <a:pt x="3788" y="4116"/>
                    <a:pt x="3812" y="4012"/>
                    <a:pt x="3796" y="3912"/>
                  </a:cubicBezTo>
                  <a:lnTo>
                    <a:pt x="3613" y="2841"/>
                  </a:lnTo>
                  <a:cubicBezTo>
                    <a:pt x="3605" y="2799"/>
                    <a:pt x="3618" y="2757"/>
                    <a:pt x="3650" y="2728"/>
                  </a:cubicBezTo>
                  <a:lnTo>
                    <a:pt x="4430" y="1963"/>
                  </a:lnTo>
                  <a:cubicBezTo>
                    <a:pt x="4543" y="1856"/>
                    <a:pt x="4566" y="1686"/>
                    <a:pt x="4480" y="1549"/>
                  </a:cubicBezTo>
                  <a:cubicBezTo>
                    <a:pt x="4438" y="1463"/>
                    <a:pt x="4346" y="1408"/>
                    <a:pt x="4247" y="1395"/>
                  </a:cubicBezTo>
                  <a:lnTo>
                    <a:pt x="3170" y="1238"/>
                  </a:lnTo>
                  <a:cubicBezTo>
                    <a:pt x="3128" y="1233"/>
                    <a:pt x="3092" y="1204"/>
                    <a:pt x="3073" y="1167"/>
                  </a:cubicBezTo>
                  <a:lnTo>
                    <a:pt x="2589" y="185"/>
                  </a:lnTo>
                  <a:cubicBezTo>
                    <a:pt x="2529" y="62"/>
                    <a:pt x="2408" y="0"/>
                    <a:pt x="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7"/>
            <p:cNvSpPr/>
            <p:nvPr/>
          </p:nvSpPr>
          <p:spPr>
            <a:xfrm>
              <a:off x="4714353" y="3448982"/>
              <a:ext cx="71400" cy="43198"/>
            </a:xfrm>
            <a:custGeom>
              <a:rect b="b" l="l" r="r" t="t"/>
              <a:pathLst>
                <a:path extrusionOk="0" h="1593" w="2633">
                  <a:moveTo>
                    <a:pt x="554" y="0"/>
                  </a:moveTo>
                  <a:cubicBezTo>
                    <a:pt x="360" y="0"/>
                    <a:pt x="178" y="116"/>
                    <a:pt x="102" y="309"/>
                  </a:cubicBezTo>
                  <a:cubicBezTo>
                    <a:pt x="0" y="561"/>
                    <a:pt x="121" y="846"/>
                    <a:pt x="372" y="948"/>
                  </a:cubicBezTo>
                  <a:lnTo>
                    <a:pt x="1891" y="1556"/>
                  </a:lnTo>
                  <a:cubicBezTo>
                    <a:pt x="1951" y="1581"/>
                    <a:pt x="2013" y="1592"/>
                    <a:pt x="2074" y="1592"/>
                  </a:cubicBezTo>
                  <a:cubicBezTo>
                    <a:pt x="2267" y="1592"/>
                    <a:pt x="2453" y="1476"/>
                    <a:pt x="2530" y="1284"/>
                  </a:cubicBezTo>
                  <a:cubicBezTo>
                    <a:pt x="2633" y="1032"/>
                    <a:pt x="2509" y="747"/>
                    <a:pt x="2258" y="644"/>
                  </a:cubicBezTo>
                  <a:lnTo>
                    <a:pt x="739" y="37"/>
                  </a:lnTo>
                  <a:cubicBezTo>
                    <a:pt x="678" y="12"/>
                    <a:pt x="616"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7"/>
            <p:cNvSpPr/>
            <p:nvPr/>
          </p:nvSpPr>
          <p:spPr>
            <a:xfrm>
              <a:off x="4766554" y="3375331"/>
              <a:ext cx="60038" cy="59035"/>
            </a:xfrm>
            <a:custGeom>
              <a:rect b="b" l="l" r="r" t="t"/>
              <a:pathLst>
                <a:path extrusionOk="0" h="2177" w="2214">
                  <a:moveTo>
                    <a:pt x="542" y="0"/>
                  </a:moveTo>
                  <a:cubicBezTo>
                    <a:pt x="422" y="0"/>
                    <a:pt x="301" y="44"/>
                    <a:pt x="207" y="133"/>
                  </a:cubicBezTo>
                  <a:cubicBezTo>
                    <a:pt x="11" y="319"/>
                    <a:pt x="0" y="631"/>
                    <a:pt x="186" y="827"/>
                  </a:cubicBezTo>
                  <a:lnTo>
                    <a:pt x="1313" y="2022"/>
                  </a:lnTo>
                  <a:cubicBezTo>
                    <a:pt x="1410" y="2124"/>
                    <a:pt x="1540" y="2176"/>
                    <a:pt x="1671" y="2176"/>
                  </a:cubicBezTo>
                  <a:cubicBezTo>
                    <a:pt x="1792" y="2176"/>
                    <a:pt x="1913" y="2132"/>
                    <a:pt x="2007" y="2043"/>
                  </a:cubicBezTo>
                  <a:cubicBezTo>
                    <a:pt x="2203" y="1857"/>
                    <a:pt x="2214" y="1545"/>
                    <a:pt x="2028" y="1349"/>
                  </a:cubicBezTo>
                  <a:lnTo>
                    <a:pt x="901" y="154"/>
                  </a:lnTo>
                  <a:cubicBezTo>
                    <a:pt x="803" y="52"/>
                    <a:pt x="672"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7"/>
            <p:cNvSpPr/>
            <p:nvPr/>
          </p:nvSpPr>
          <p:spPr>
            <a:xfrm>
              <a:off x="5022405" y="3493725"/>
              <a:ext cx="38670" cy="110829"/>
            </a:xfrm>
            <a:custGeom>
              <a:rect b="b" l="l" r="r" t="t"/>
              <a:pathLst>
                <a:path extrusionOk="0" h="4087" w="1426">
                  <a:moveTo>
                    <a:pt x="687" y="0"/>
                  </a:moveTo>
                  <a:cubicBezTo>
                    <a:pt x="310" y="0"/>
                    <a:pt x="1" y="309"/>
                    <a:pt x="1" y="687"/>
                  </a:cubicBezTo>
                  <a:lnTo>
                    <a:pt x="1" y="3403"/>
                  </a:lnTo>
                  <a:cubicBezTo>
                    <a:pt x="1" y="3780"/>
                    <a:pt x="310" y="4087"/>
                    <a:pt x="687" y="4087"/>
                  </a:cubicBezTo>
                  <a:lnTo>
                    <a:pt x="742" y="4087"/>
                  </a:lnTo>
                  <a:cubicBezTo>
                    <a:pt x="1119" y="4087"/>
                    <a:pt x="1425" y="3780"/>
                    <a:pt x="1425" y="3403"/>
                  </a:cubicBezTo>
                  <a:lnTo>
                    <a:pt x="1425" y="3371"/>
                  </a:lnTo>
                  <a:lnTo>
                    <a:pt x="1425" y="687"/>
                  </a:lnTo>
                  <a:cubicBezTo>
                    <a:pt x="1425" y="309"/>
                    <a:pt x="1119" y="0"/>
                    <a:pt x="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7"/>
            <p:cNvSpPr/>
            <p:nvPr/>
          </p:nvSpPr>
          <p:spPr>
            <a:xfrm>
              <a:off x="4955344" y="3450907"/>
              <a:ext cx="38670" cy="86884"/>
            </a:xfrm>
            <a:custGeom>
              <a:rect b="b" l="l" r="r" t="t"/>
              <a:pathLst>
                <a:path extrusionOk="0" h="3204" w="1426">
                  <a:moveTo>
                    <a:pt x="712" y="1"/>
                  </a:moveTo>
                  <a:cubicBezTo>
                    <a:pt x="379" y="1"/>
                    <a:pt x="47" y="218"/>
                    <a:pt x="1" y="660"/>
                  </a:cubicBezTo>
                  <a:lnTo>
                    <a:pt x="1" y="710"/>
                  </a:lnTo>
                  <a:lnTo>
                    <a:pt x="1" y="3203"/>
                  </a:lnTo>
                  <a:lnTo>
                    <a:pt x="1426" y="3203"/>
                  </a:lnTo>
                  <a:lnTo>
                    <a:pt x="1426" y="710"/>
                  </a:lnTo>
                  <a:cubicBezTo>
                    <a:pt x="1410" y="240"/>
                    <a:pt x="1061" y="1"/>
                    <a:pt x="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7"/>
            <p:cNvSpPr/>
            <p:nvPr/>
          </p:nvSpPr>
          <p:spPr>
            <a:xfrm>
              <a:off x="4888365" y="3450961"/>
              <a:ext cx="38751" cy="86830"/>
            </a:xfrm>
            <a:custGeom>
              <a:rect b="b" l="l" r="r" t="t"/>
              <a:pathLst>
                <a:path extrusionOk="0" h="3202" w="1429">
                  <a:moveTo>
                    <a:pt x="713" y="0"/>
                  </a:moveTo>
                  <a:cubicBezTo>
                    <a:pt x="379" y="0"/>
                    <a:pt x="45" y="220"/>
                    <a:pt x="3" y="660"/>
                  </a:cubicBezTo>
                  <a:lnTo>
                    <a:pt x="3" y="710"/>
                  </a:lnTo>
                  <a:lnTo>
                    <a:pt x="1" y="3201"/>
                  </a:lnTo>
                  <a:lnTo>
                    <a:pt x="1428" y="3201"/>
                  </a:lnTo>
                  <a:lnTo>
                    <a:pt x="1423" y="708"/>
                  </a:lnTo>
                  <a:lnTo>
                    <a:pt x="1423" y="660"/>
                  </a:lnTo>
                  <a:cubicBezTo>
                    <a:pt x="1381" y="220"/>
                    <a:pt x="1047" y="0"/>
                    <a:pt x="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7"/>
            <p:cNvSpPr/>
            <p:nvPr/>
          </p:nvSpPr>
          <p:spPr>
            <a:xfrm>
              <a:off x="4821385" y="3450880"/>
              <a:ext cx="38670" cy="87129"/>
            </a:xfrm>
            <a:custGeom>
              <a:rect b="b" l="l" r="r" t="t"/>
              <a:pathLst>
                <a:path extrusionOk="0" h="3213" w="1426">
                  <a:moveTo>
                    <a:pt x="716" y="0"/>
                  </a:moveTo>
                  <a:cubicBezTo>
                    <a:pt x="367" y="0"/>
                    <a:pt x="18" y="240"/>
                    <a:pt x="1" y="708"/>
                  </a:cubicBezTo>
                  <a:lnTo>
                    <a:pt x="1" y="3212"/>
                  </a:lnTo>
                  <a:lnTo>
                    <a:pt x="6" y="3212"/>
                  </a:lnTo>
                  <a:lnTo>
                    <a:pt x="1426" y="3202"/>
                  </a:lnTo>
                  <a:lnTo>
                    <a:pt x="1426" y="708"/>
                  </a:lnTo>
                  <a:lnTo>
                    <a:pt x="1426" y="661"/>
                  </a:lnTo>
                  <a:cubicBezTo>
                    <a:pt x="1381" y="217"/>
                    <a:pt x="104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7"/>
            <p:cNvSpPr/>
            <p:nvPr/>
          </p:nvSpPr>
          <p:spPr>
            <a:xfrm>
              <a:off x="4879551" y="3791120"/>
              <a:ext cx="124551" cy="38805"/>
            </a:xfrm>
            <a:custGeom>
              <a:rect b="b" l="l" r="r" t="t"/>
              <a:pathLst>
                <a:path extrusionOk="0" h="1431" w="4593">
                  <a:moveTo>
                    <a:pt x="1" y="1"/>
                  </a:moveTo>
                  <a:lnTo>
                    <a:pt x="1" y="1009"/>
                  </a:lnTo>
                  <a:cubicBezTo>
                    <a:pt x="1" y="1240"/>
                    <a:pt x="192" y="1431"/>
                    <a:pt x="423" y="1431"/>
                  </a:cubicBezTo>
                  <a:lnTo>
                    <a:pt x="4030" y="1431"/>
                  </a:lnTo>
                  <a:cubicBezTo>
                    <a:pt x="4339" y="1431"/>
                    <a:pt x="4593" y="1179"/>
                    <a:pt x="4587" y="868"/>
                  </a:cubicBez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7"/>
            <p:cNvSpPr/>
            <p:nvPr/>
          </p:nvSpPr>
          <p:spPr>
            <a:xfrm>
              <a:off x="4821521" y="3566101"/>
              <a:ext cx="239556" cy="198337"/>
            </a:xfrm>
            <a:custGeom>
              <a:rect b="b" l="l" r="r" t="t"/>
              <a:pathLst>
                <a:path extrusionOk="0" h="7314" w="8834">
                  <a:moveTo>
                    <a:pt x="753" y="0"/>
                  </a:moveTo>
                  <a:cubicBezTo>
                    <a:pt x="336" y="0"/>
                    <a:pt x="1" y="338"/>
                    <a:pt x="1" y="752"/>
                  </a:cubicBezTo>
                  <a:lnTo>
                    <a:pt x="1" y="2303"/>
                  </a:lnTo>
                  <a:lnTo>
                    <a:pt x="268" y="2845"/>
                  </a:lnTo>
                  <a:lnTo>
                    <a:pt x="1132" y="2971"/>
                  </a:lnTo>
                  <a:cubicBezTo>
                    <a:pt x="1931" y="3081"/>
                    <a:pt x="2259" y="4087"/>
                    <a:pt x="1677" y="4647"/>
                  </a:cubicBezTo>
                  <a:lnTo>
                    <a:pt x="1051" y="5255"/>
                  </a:lnTo>
                  <a:lnTo>
                    <a:pt x="1070" y="5375"/>
                  </a:lnTo>
                  <a:cubicBezTo>
                    <a:pt x="1567" y="5923"/>
                    <a:pt x="1913" y="6588"/>
                    <a:pt x="2057" y="7314"/>
                  </a:cubicBezTo>
                  <a:lnTo>
                    <a:pt x="6793" y="7314"/>
                  </a:lnTo>
                  <a:cubicBezTo>
                    <a:pt x="6932" y="6612"/>
                    <a:pt x="7249" y="5957"/>
                    <a:pt x="7723" y="5420"/>
                  </a:cubicBezTo>
                  <a:cubicBezTo>
                    <a:pt x="8438" y="4611"/>
                    <a:pt x="8831" y="3573"/>
                    <a:pt x="8831" y="2494"/>
                  </a:cubicBezTo>
                  <a:lnTo>
                    <a:pt x="8833" y="2321"/>
                  </a:lnTo>
                  <a:lnTo>
                    <a:pt x="8833" y="2321"/>
                  </a:lnTo>
                  <a:cubicBezTo>
                    <a:pt x="8624" y="2413"/>
                    <a:pt x="8391" y="2463"/>
                    <a:pt x="8150" y="2463"/>
                  </a:cubicBezTo>
                  <a:lnTo>
                    <a:pt x="8095" y="2463"/>
                  </a:lnTo>
                  <a:cubicBezTo>
                    <a:pt x="7537" y="2463"/>
                    <a:pt x="7042" y="2198"/>
                    <a:pt x="6725" y="1792"/>
                  </a:cubicBezTo>
                  <a:cubicBezTo>
                    <a:pt x="6227" y="2392"/>
                    <a:pt x="5454" y="2722"/>
                    <a:pt x="4428" y="2780"/>
                  </a:cubicBezTo>
                  <a:cubicBezTo>
                    <a:pt x="4540" y="3013"/>
                    <a:pt x="4606" y="3272"/>
                    <a:pt x="4606" y="3547"/>
                  </a:cubicBezTo>
                  <a:lnTo>
                    <a:pt x="4606" y="4598"/>
                  </a:lnTo>
                  <a:cubicBezTo>
                    <a:pt x="4595" y="4928"/>
                    <a:pt x="4357" y="5094"/>
                    <a:pt x="4118" y="5094"/>
                  </a:cubicBezTo>
                  <a:cubicBezTo>
                    <a:pt x="3884" y="5094"/>
                    <a:pt x="3651" y="4934"/>
                    <a:pt x="3634" y="4611"/>
                  </a:cubicBezTo>
                  <a:lnTo>
                    <a:pt x="3634" y="3547"/>
                  </a:lnTo>
                  <a:cubicBezTo>
                    <a:pt x="3634" y="3144"/>
                    <a:pt x="3317" y="2811"/>
                    <a:pt x="2916" y="2790"/>
                  </a:cubicBezTo>
                  <a:lnTo>
                    <a:pt x="2887" y="2790"/>
                  </a:lnTo>
                  <a:cubicBezTo>
                    <a:pt x="2869" y="2790"/>
                    <a:pt x="2848" y="2790"/>
                    <a:pt x="2830" y="2788"/>
                  </a:cubicBezTo>
                  <a:cubicBezTo>
                    <a:pt x="2759" y="2780"/>
                    <a:pt x="2699" y="2761"/>
                    <a:pt x="2641" y="2727"/>
                  </a:cubicBezTo>
                  <a:cubicBezTo>
                    <a:pt x="2471" y="2638"/>
                    <a:pt x="2361" y="2460"/>
                    <a:pt x="2364" y="2253"/>
                  </a:cubicBezTo>
                  <a:cubicBezTo>
                    <a:pt x="2371" y="1968"/>
                    <a:pt x="2615" y="1745"/>
                    <a:pt x="2900" y="1745"/>
                  </a:cubicBezTo>
                  <a:lnTo>
                    <a:pt x="4087" y="1745"/>
                  </a:lnTo>
                  <a:cubicBezTo>
                    <a:pt x="4972" y="1745"/>
                    <a:pt x="5572" y="1538"/>
                    <a:pt x="5923" y="1116"/>
                  </a:cubicBezTo>
                  <a:cubicBezTo>
                    <a:pt x="6083" y="922"/>
                    <a:pt x="6198" y="671"/>
                    <a:pt x="6269" y="359"/>
                  </a:cubicBezTo>
                  <a:cubicBezTo>
                    <a:pt x="6314" y="176"/>
                    <a:pt x="6172"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7"/>
            <p:cNvSpPr/>
            <p:nvPr/>
          </p:nvSpPr>
          <p:spPr>
            <a:xfrm>
              <a:off x="4714190" y="3627739"/>
              <a:ext cx="133716" cy="123520"/>
            </a:xfrm>
            <a:custGeom>
              <a:rect b="b" l="l" r="r" t="t"/>
              <a:pathLst>
                <a:path extrusionOk="0" h="4555" w="4931">
                  <a:moveTo>
                    <a:pt x="2466" y="0"/>
                  </a:moveTo>
                  <a:cubicBezTo>
                    <a:pt x="2365" y="0"/>
                    <a:pt x="2264" y="52"/>
                    <a:pt x="2212" y="156"/>
                  </a:cubicBezTo>
                  <a:lnTo>
                    <a:pt x="1696" y="1203"/>
                  </a:lnTo>
                  <a:cubicBezTo>
                    <a:pt x="1651" y="1287"/>
                    <a:pt x="1573" y="1345"/>
                    <a:pt x="1481" y="1358"/>
                  </a:cubicBezTo>
                  <a:lnTo>
                    <a:pt x="326" y="1526"/>
                  </a:lnTo>
                  <a:cubicBezTo>
                    <a:pt x="93" y="1560"/>
                    <a:pt x="1" y="1843"/>
                    <a:pt x="168" y="2008"/>
                  </a:cubicBezTo>
                  <a:lnTo>
                    <a:pt x="1004" y="2822"/>
                  </a:lnTo>
                  <a:cubicBezTo>
                    <a:pt x="1070" y="2888"/>
                    <a:pt x="1101" y="2979"/>
                    <a:pt x="1085" y="3071"/>
                  </a:cubicBezTo>
                  <a:lnTo>
                    <a:pt x="889" y="4224"/>
                  </a:lnTo>
                  <a:cubicBezTo>
                    <a:pt x="858" y="4405"/>
                    <a:pt x="1005" y="4554"/>
                    <a:pt x="1169" y="4554"/>
                  </a:cubicBezTo>
                  <a:cubicBezTo>
                    <a:pt x="1212" y="4554"/>
                    <a:pt x="1255" y="4544"/>
                    <a:pt x="1297" y="4522"/>
                  </a:cubicBezTo>
                  <a:lnTo>
                    <a:pt x="2332" y="3977"/>
                  </a:lnTo>
                  <a:cubicBezTo>
                    <a:pt x="2374" y="3956"/>
                    <a:pt x="2419" y="3946"/>
                    <a:pt x="2464" y="3946"/>
                  </a:cubicBezTo>
                  <a:cubicBezTo>
                    <a:pt x="2509" y="3946"/>
                    <a:pt x="2553" y="3956"/>
                    <a:pt x="2594" y="3977"/>
                  </a:cubicBezTo>
                  <a:lnTo>
                    <a:pt x="3629" y="4522"/>
                  </a:lnTo>
                  <a:cubicBezTo>
                    <a:pt x="3672" y="4545"/>
                    <a:pt x="3717" y="4555"/>
                    <a:pt x="3760" y="4555"/>
                  </a:cubicBezTo>
                  <a:cubicBezTo>
                    <a:pt x="3925" y="4555"/>
                    <a:pt x="4071" y="4408"/>
                    <a:pt x="4040" y="4224"/>
                  </a:cubicBezTo>
                  <a:lnTo>
                    <a:pt x="3844" y="3071"/>
                  </a:lnTo>
                  <a:cubicBezTo>
                    <a:pt x="3825" y="2979"/>
                    <a:pt x="3857" y="2888"/>
                    <a:pt x="3925" y="2822"/>
                  </a:cubicBezTo>
                  <a:lnTo>
                    <a:pt x="4760" y="2008"/>
                  </a:lnTo>
                  <a:cubicBezTo>
                    <a:pt x="4931" y="1843"/>
                    <a:pt x="4839" y="1560"/>
                    <a:pt x="4606" y="1526"/>
                  </a:cubicBezTo>
                  <a:lnTo>
                    <a:pt x="3451" y="1358"/>
                  </a:lnTo>
                  <a:cubicBezTo>
                    <a:pt x="3359" y="1345"/>
                    <a:pt x="3280" y="1287"/>
                    <a:pt x="3236" y="1203"/>
                  </a:cubicBezTo>
                  <a:lnTo>
                    <a:pt x="2720" y="156"/>
                  </a:lnTo>
                  <a:cubicBezTo>
                    <a:pt x="2667" y="52"/>
                    <a:pt x="256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87"/>
          <p:cNvGrpSpPr/>
          <p:nvPr/>
        </p:nvGrpSpPr>
        <p:grpSpPr>
          <a:xfrm>
            <a:off x="4716251" y="2754292"/>
            <a:ext cx="455137" cy="454621"/>
            <a:chOff x="4716251" y="2754292"/>
            <a:chExt cx="455137" cy="454621"/>
          </a:xfrm>
        </p:grpSpPr>
        <p:sp>
          <p:nvSpPr>
            <p:cNvPr id="1788" name="Google Shape;1788;p87"/>
            <p:cNvSpPr/>
            <p:nvPr/>
          </p:nvSpPr>
          <p:spPr>
            <a:xfrm>
              <a:off x="4871254" y="2846057"/>
              <a:ext cx="144563" cy="22752"/>
            </a:xfrm>
            <a:custGeom>
              <a:rect b="b" l="l" r="r" t="t"/>
              <a:pathLst>
                <a:path extrusionOk="0" h="839" w="5331">
                  <a:moveTo>
                    <a:pt x="0" y="0"/>
                  </a:moveTo>
                  <a:lnTo>
                    <a:pt x="0" y="839"/>
                  </a:lnTo>
                  <a:lnTo>
                    <a:pt x="5331" y="839"/>
                  </a:lnTo>
                  <a:lnTo>
                    <a:pt x="5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7"/>
            <p:cNvSpPr/>
            <p:nvPr/>
          </p:nvSpPr>
          <p:spPr>
            <a:xfrm>
              <a:off x="4871254" y="2895275"/>
              <a:ext cx="144563" cy="22752"/>
            </a:xfrm>
            <a:custGeom>
              <a:rect b="b" l="l" r="r" t="t"/>
              <a:pathLst>
                <a:path extrusionOk="0" h="839" w="5331">
                  <a:moveTo>
                    <a:pt x="0" y="1"/>
                  </a:moveTo>
                  <a:lnTo>
                    <a:pt x="0" y="839"/>
                  </a:lnTo>
                  <a:lnTo>
                    <a:pt x="5331" y="839"/>
                  </a:lnTo>
                  <a:lnTo>
                    <a:pt x="5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7"/>
            <p:cNvSpPr/>
            <p:nvPr/>
          </p:nvSpPr>
          <p:spPr>
            <a:xfrm>
              <a:off x="5092313" y="3066466"/>
              <a:ext cx="79075" cy="44907"/>
            </a:xfrm>
            <a:custGeom>
              <a:rect b="b" l="l" r="r" t="t"/>
              <a:pathLst>
                <a:path extrusionOk="0" h="1656" w="2916">
                  <a:moveTo>
                    <a:pt x="0" y="1"/>
                  </a:moveTo>
                  <a:lnTo>
                    <a:pt x="0" y="1656"/>
                  </a:lnTo>
                  <a:lnTo>
                    <a:pt x="969" y="1656"/>
                  </a:lnTo>
                  <a:cubicBezTo>
                    <a:pt x="1438" y="1656"/>
                    <a:pt x="1957" y="1528"/>
                    <a:pt x="2365" y="1289"/>
                  </a:cubicBezTo>
                  <a:lnTo>
                    <a:pt x="2787" y="1014"/>
                  </a:lnTo>
                  <a:cubicBezTo>
                    <a:pt x="2915" y="936"/>
                    <a:pt x="2915" y="747"/>
                    <a:pt x="2790" y="666"/>
                  </a:cubicBezTo>
                  <a:lnTo>
                    <a:pt x="2378" y="388"/>
                  </a:lnTo>
                  <a:cubicBezTo>
                    <a:pt x="1967" y="137"/>
                    <a:pt x="1430"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7"/>
            <p:cNvSpPr/>
            <p:nvPr/>
          </p:nvSpPr>
          <p:spPr>
            <a:xfrm>
              <a:off x="4783963" y="3136916"/>
              <a:ext cx="319092" cy="71997"/>
            </a:xfrm>
            <a:custGeom>
              <a:rect b="b" l="l" r="r" t="t"/>
              <a:pathLst>
                <a:path extrusionOk="0" h="2655" w="11767">
                  <a:moveTo>
                    <a:pt x="11767" y="1"/>
                  </a:moveTo>
                  <a:cubicBezTo>
                    <a:pt x="11588" y="27"/>
                    <a:pt x="11408" y="40"/>
                    <a:pt x="11227" y="40"/>
                  </a:cubicBezTo>
                  <a:lnTo>
                    <a:pt x="0" y="40"/>
                  </a:lnTo>
                  <a:lnTo>
                    <a:pt x="0" y="2165"/>
                  </a:lnTo>
                  <a:cubicBezTo>
                    <a:pt x="0" y="2437"/>
                    <a:pt x="220" y="2654"/>
                    <a:pt x="490" y="2654"/>
                  </a:cubicBezTo>
                  <a:lnTo>
                    <a:pt x="11277" y="2654"/>
                  </a:lnTo>
                  <a:cubicBezTo>
                    <a:pt x="11549" y="2654"/>
                    <a:pt x="11767" y="2437"/>
                    <a:pt x="11767" y="2165"/>
                  </a:cubicBezTo>
                  <a:lnTo>
                    <a:pt x="11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7"/>
            <p:cNvSpPr/>
            <p:nvPr/>
          </p:nvSpPr>
          <p:spPr>
            <a:xfrm>
              <a:off x="4716251" y="3066466"/>
              <a:ext cx="179328" cy="44988"/>
            </a:xfrm>
            <a:custGeom>
              <a:rect b="b" l="l" r="r" t="t"/>
              <a:pathLst>
                <a:path extrusionOk="0" h="1659" w="6613">
                  <a:moveTo>
                    <a:pt x="1" y="1"/>
                  </a:moveTo>
                  <a:lnTo>
                    <a:pt x="1" y="1271"/>
                  </a:lnTo>
                  <a:cubicBezTo>
                    <a:pt x="1" y="1486"/>
                    <a:pt x="176" y="1659"/>
                    <a:pt x="388" y="1659"/>
                  </a:cubicBezTo>
                  <a:lnTo>
                    <a:pt x="6612" y="1659"/>
                  </a:lnTo>
                  <a:lnTo>
                    <a:pt x="66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7"/>
            <p:cNvSpPr/>
            <p:nvPr/>
          </p:nvSpPr>
          <p:spPr>
            <a:xfrm>
              <a:off x="4922180" y="3066466"/>
              <a:ext cx="143506" cy="44907"/>
            </a:xfrm>
            <a:custGeom>
              <a:rect b="b" l="l" r="r" t="t"/>
              <a:pathLst>
                <a:path extrusionOk="0" h="1656" w="5292">
                  <a:moveTo>
                    <a:pt x="1" y="1"/>
                  </a:moveTo>
                  <a:lnTo>
                    <a:pt x="1" y="1656"/>
                  </a:lnTo>
                  <a:lnTo>
                    <a:pt x="5292" y="1656"/>
                  </a:lnTo>
                  <a:lnTo>
                    <a:pt x="52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7"/>
            <p:cNvSpPr/>
            <p:nvPr/>
          </p:nvSpPr>
          <p:spPr>
            <a:xfrm>
              <a:off x="4716251" y="2990809"/>
              <a:ext cx="67740" cy="50466"/>
            </a:xfrm>
            <a:custGeom>
              <a:rect b="b" l="l" r="r" t="t"/>
              <a:pathLst>
                <a:path extrusionOk="0" h="1861" w="2498">
                  <a:moveTo>
                    <a:pt x="1507" y="1"/>
                  </a:moveTo>
                  <a:cubicBezTo>
                    <a:pt x="684" y="1"/>
                    <a:pt x="11" y="674"/>
                    <a:pt x="6" y="1494"/>
                  </a:cubicBezTo>
                  <a:lnTo>
                    <a:pt x="1" y="1861"/>
                  </a:lnTo>
                  <a:lnTo>
                    <a:pt x="983" y="1861"/>
                  </a:lnTo>
                  <a:lnTo>
                    <a:pt x="988" y="1502"/>
                  </a:lnTo>
                  <a:cubicBezTo>
                    <a:pt x="991" y="1216"/>
                    <a:pt x="1221" y="983"/>
                    <a:pt x="1507" y="983"/>
                  </a:cubicBezTo>
                  <a:lnTo>
                    <a:pt x="2497" y="983"/>
                  </a:lnTo>
                  <a:lnTo>
                    <a:pt x="2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7"/>
            <p:cNvSpPr/>
            <p:nvPr/>
          </p:nvSpPr>
          <p:spPr>
            <a:xfrm>
              <a:off x="4783963" y="2754292"/>
              <a:ext cx="319227" cy="286768"/>
            </a:xfrm>
            <a:custGeom>
              <a:rect b="b" l="l" r="r" t="t"/>
              <a:pathLst>
                <a:path extrusionOk="0" h="10575" w="11772">
                  <a:moveTo>
                    <a:pt x="9040" y="2402"/>
                  </a:moveTo>
                  <a:cubicBezTo>
                    <a:pt x="9312" y="2402"/>
                    <a:pt x="9532" y="2620"/>
                    <a:pt x="9532" y="2892"/>
                  </a:cubicBezTo>
                  <a:lnTo>
                    <a:pt x="9532" y="6530"/>
                  </a:lnTo>
                  <a:cubicBezTo>
                    <a:pt x="9532" y="6803"/>
                    <a:pt x="9312" y="7020"/>
                    <a:pt x="9040" y="7020"/>
                  </a:cubicBezTo>
                  <a:lnTo>
                    <a:pt x="2727" y="7020"/>
                  </a:lnTo>
                  <a:cubicBezTo>
                    <a:pt x="2455" y="7020"/>
                    <a:pt x="2237" y="6803"/>
                    <a:pt x="2237" y="6530"/>
                  </a:cubicBezTo>
                  <a:lnTo>
                    <a:pt x="2237" y="2892"/>
                  </a:lnTo>
                  <a:cubicBezTo>
                    <a:pt x="2237" y="2620"/>
                    <a:pt x="2455" y="2402"/>
                    <a:pt x="2727" y="2402"/>
                  </a:cubicBezTo>
                  <a:close/>
                  <a:moveTo>
                    <a:pt x="495" y="0"/>
                  </a:moveTo>
                  <a:cubicBezTo>
                    <a:pt x="223" y="0"/>
                    <a:pt x="3" y="220"/>
                    <a:pt x="3" y="493"/>
                  </a:cubicBezTo>
                  <a:lnTo>
                    <a:pt x="3" y="8723"/>
                  </a:lnTo>
                  <a:lnTo>
                    <a:pt x="3945" y="8723"/>
                  </a:lnTo>
                  <a:cubicBezTo>
                    <a:pt x="4210" y="8723"/>
                    <a:pt x="4432" y="8943"/>
                    <a:pt x="4432" y="9215"/>
                  </a:cubicBezTo>
                  <a:cubicBezTo>
                    <a:pt x="4432" y="9488"/>
                    <a:pt x="4215" y="9705"/>
                    <a:pt x="3942" y="9705"/>
                  </a:cubicBezTo>
                  <a:lnTo>
                    <a:pt x="0" y="9705"/>
                  </a:lnTo>
                  <a:lnTo>
                    <a:pt x="0" y="10530"/>
                  </a:lnTo>
                  <a:lnTo>
                    <a:pt x="11209" y="10530"/>
                  </a:lnTo>
                  <a:cubicBezTo>
                    <a:pt x="11395" y="10530"/>
                    <a:pt x="11583" y="10549"/>
                    <a:pt x="11772" y="10575"/>
                  </a:cubicBezTo>
                  <a:lnTo>
                    <a:pt x="11772" y="493"/>
                  </a:lnTo>
                  <a:cubicBezTo>
                    <a:pt x="11772" y="220"/>
                    <a:pt x="11552" y="0"/>
                    <a:pt x="11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87"/>
          <p:cNvGrpSpPr/>
          <p:nvPr/>
        </p:nvGrpSpPr>
        <p:grpSpPr>
          <a:xfrm>
            <a:off x="4716116" y="2133469"/>
            <a:ext cx="454625" cy="454488"/>
            <a:chOff x="4716116" y="2133469"/>
            <a:chExt cx="454625" cy="454488"/>
          </a:xfrm>
        </p:grpSpPr>
        <p:sp>
          <p:nvSpPr>
            <p:cNvPr id="1797" name="Google Shape;1797;p87"/>
            <p:cNvSpPr/>
            <p:nvPr/>
          </p:nvSpPr>
          <p:spPr>
            <a:xfrm>
              <a:off x="4803054" y="2394853"/>
              <a:ext cx="65245" cy="32568"/>
            </a:xfrm>
            <a:custGeom>
              <a:rect b="b" l="l" r="r" t="t"/>
              <a:pathLst>
                <a:path extrusionOk="0" h="1201" w="2406">
                  <a:moveTo>
                    <a:pt x="1" y="1"/>
                  </a:moveTo>
                  <a:lnTo>
                    <a:pt x="1" y="1201"/>
                  </a:lnTo>
                  <a:lnTo>
                    <a:pt x="2405" y="1201"/>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7"/>
            <p:cNvSpPr/>
            <p:nvPr/>
          </p:nvSpPr>
          <p:spPr>
            <a:xfrm>
              <a:off x="4803054" y="2334137"/>
              <a:ext cx="65245" cy="32568"/>
            </a:xfrm>
            <a:custGeom>
              <a:rect b="b" l="l" r="r" t="t"/>
              <a:pathLst>
                <a:path extrusionOk="0" h="1201" w="2406">
                  <a:moveTo>
                    <a:pt x="1" y="0"/>
                  </a:moveTo>
                  <a:lnTo>
                    <a:pt x="1" y="1200"/>
                  </a:lnTo>
                  <a:lnTo>
                    <a:pt x="2405" y="1200"/>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7"/>
            <p:cNvSpPr/>
            <p:nvPr/>
          </p:nvSpPr>
          <p:spPr>
            <a:xfrm>
              <a:off x="4803054" y="2455595"/>
              <a:ext cx="65245" cy="32568"/>
            </a:xfrm>
            <a:custGeom>
              <a:rect b="b" l="l" r="r" t="t"/>
              <a:pathLst>
                <a:path extrusionOk="0" h="1201" w="2406">
                  <a:moveTo>
                    <a:pt x="1" y="1"/>
                  </a:moveTo>
                  <a:lnTo>
                    <a:pt x="1" y="1200"/>
                  </a:lnTo>
                  <a:lnTo>
                    <a:pt x="2405" y="1200"/>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7"/>
            <p:cNvSpPr/>
            <p:nvPr/>
          </p:nvSpPr>
          <p:spPr>
            <a:xfrm>
              <a:off x="4965432" y="2304986"/>
              <a:ext cx="25735" cy="19579"/>
            </a:xfrm>
            <a:custGeom>
              <a:rect b="b" l="l" r="r" t="t"/>
              <a:pathLst>
                <a:path extrusionOk="0" h="722" w="949">
                  <a:moveTo>
                    <a:pt x="466" y="0"/>
                  </a:moveTo>
                  <a:cubicBezTo>
                    <a:pt x="393" y="0"/>
                    <a:pt x="323" y="22"/>
                    <a:pt x="263" y="64"/>
                  </a:cubicBezTo>
                  <a:cubicBezTo>
                    <a:pt x="1" y="248"/>
                    <a:pt x="103" y="664"/>
                    <a:pt x="412" y="717"/>
                  </a:cubicBezTo>
                  <a:cubicBezTo>
                    <a:pt x="434" y="720"/>
                    <a:pt x="456" y="722"/>
                    <a:pt x="478" y="722"/>
                  </a:cubicBezTo>
                  <a:cubicBezTo>
                    <a:pt x="552" y="722"/>
                    <a:pt x="624" y="701"/>
                    <a:pt x="684" y="656"/>
                  </a:cubicBezTo>
                  <a:cubicBezTo>
                    <a:pt x="949" y="473"/>
                    <a:pt x="849" y="59"/>
                    <a:pt x="535" y="7"/>
                  </a:cubicBezTo>
                  <a:cubicBezTo>
                    <a:pt x="512" y="2"/>
                    <a:pt x="489"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7"/>
            <p:cNvSpPr/>
            <p:nvPr/>
          </p:nvSpPr>
          <p:spPr>
            <a:xfrm>
              <a:off x="4716197" y="2133469"/>
              <a:ext cx="454544" cy="97352"/>
            </a:xfrm>
            <a:custGeom>
              <a:rect b="b" l="l" r="r" t="t"/>
              <a:pathLst>
                <a:path extrusionOk="0" h="3590" w="16762">
                  <a:moveTo>
                    <a:pt x="2093" y="1559"/>
                  </a:moveTo>
                  <a:cubicBezTo>
                    <a:pt x="2384" y="1559"/>
                    <a:pt x="2617" y="1795"/>
                    <a:pt x="2617" y="2083"/>
                  </a:cubicBezTo>
                  <a:cubicBezTo>
                    <a:pt x="2604" y="2433"/>
                    <a:pt x="2349" y="2608"/>
                    <a:pt x="2092" y="2608"/>
                  </a:cubicBezTo>
                  <a:cubicBezTo>
                    <a:pt x="1836" y="2608"/>
                    <a:pt x="1580" y="2433"/>
                    <a:pt x="1564" y="2083"/>
                  </a:cubicBezTo>
                  <a:cubicBezTo>
                    <a:pt x="1569" y="1795"/>
                    <a:pt x="1805" y="1559"/>
                    <a:pt x="2093" y="1559"/>
                  </a:cubicBezTo>
                  <a:close/>
                  <a:moveTo>
                    <a:pt x="4231" y="1559"/>
                  </a:moveTo>
                  <a:cubicBezTo>
                    <a:pt x="4521" y="1559"/>
                    <a:pt x="4754" y="1795"/>
                    <a:pt x="4754" y="2083"/>
                  </a:cubicBezTo>
                  <a:cubicBezTo>
                    <a:pt x="4741" y="2433"/>
                    <a:pt x="4486" y="2608"/>
                    <a:pt x="4230" y="2608"/>
                  </a:cubicBezTo>
                  <a:cubicBezTo>
                    <a:pt x="3975" y="2608"/>
                    <a:pt x="3718" y="2433"/>
                    <a:pt x="3704" y="2083"/>
                  </a:cubicBezTo>
                  <a:cubicBezTo>
                    <a:pt x="3704" y="1795"/>
                    <a:pt x="3940" y="1559"/>
                    <a:pt x="4231" y="1559"/>
                  </a:cubicBezTo>
                  <a:close/>
                  <a:moveTo>
                    <a:pt x="6462" y="1559"/>
                  </a:moveTo>
                  <a:cubicBezTo>
                    <a:pt x="6756" y="1559"/>
                    <a:pt x="6986" y="1795"/>
                    <a:pt x="6986" y="2083"/>
                  </a:cubicBezTo>
                  <a:cubicBezTo>
                    <a:pt x="6973" y="2433"/>
                    <a:pt x="6718" y="2608"/>
                    <a:pt x="6463" y="2608"/>
                  </a:cubicBezTo>
                  <a:cubicBezTo>
                    <a:pt x="6208" y="2608"/>
                    <a:pt x="5952" y="2433"/>
                    <a:pt x="5936" y="2083"/>
                  </a:cubicBezTo>
                  <a:cubicBezTo>
                    <a:pt x="5936" y="1795"/>
                    <a:pt x="6172" y="1559"/>
                    <a:pt x="6462" y="1559"/>
                  </a:cubicBezTo>
                  <a:close/>
                  <a:moveTo>
                    <a:pt x="1208" y="1"/>
                  </a:moveTo>
                  <a:cubicBezTo>
                    <a:pt x="540" y="1"/>
                    <a:pt x="0" y="543"/>
                    <a:pt x="0" y="1211"/>
                  </a:cubicBezTo>
                  <a:lnTo>
                    <a:pt x="0" y="3589"/>
                  </a:lnTo>
                  <a:lnTo>
                    <a:pt x="16762" y="3589"/>
                  </a:lnTo>
                  <a:lnTo>
                    <a:pt x="16762" y="1211"/>
                  </a:lnTo>
                  <a:cubicBezTo>
                    <a:pt x="16762" y="543"/>
                    <a:pt x="16220" y="1"/>
                    <a:pt x="1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7"/>
            <p:cNvSpPr/>
            <p:nvPr/>
          </p:nvSpPr>
          <p:spPr>
            <a:xfrm>
              <a:off x="5068504" y="2504108"/>
              <a:ext cx="21341" cy="19633"/>
            </a:xfrm>
            <a:custGeom>
              <a:rect b="b" l="l" r="r" t="t"/>
              <a:pathLst>
                <a:path extrusionOk="0" h="724" w="787">
                  <a:moveTo>
                    <a:pt x="392" y="0"/>
                  </a:moveTo>
                  <a:cubicBezTo>
                    <a:pt x="318" y="0"/>
                    <a:pt x="245" y="22"/>
                    <a:pt x="184" y="66"/>
                  </a:cubicBezTo>
                  <a:cubicBezTo>
                    <a:pt x="105" y="121"/>
                    <a:pt x="53" y="202"/>
                    <a:pt x="37" y="294"/>
                  </a:cubicBezTo>
                  <a:cubicBezTo>
                    <a:pt x="1" y="490"/>
                    <a:pt x="134" y="682"/>
                    <a:pt x="336" y="718"/>
                  </a:cubicBezTo>
                  <a:cubicBezTo>
                    <a:pt x="356" y="722"/>
                    <a:pt x="377" y="723"/>
                    <a:pt x="397" y="723"/>
                  </a:cubicBezTo>
                  <a:cubicBezTo>
                    <a:pt x="471" y="723"/>
                    <a:pt x="544" y="701"/>
                    <a:pt x="606" y="658"/>
                  </a:cubicBezTo>
                  <a:cubicBezTo>
                    <a:pt x="684" y="603"/>
                    <a:pt x="737" y="522"/>
                    <a:pt x="755" y="430"/>
                  </a:cubicBezTo>
                  <a:cubicBezTo>
                    <a:pt x="786" y="234"/>
                    <a:pt x="655" y="43"/>
                    <a:pt x="456" y="6"/>
                  </a:cubicBezTo>
                  <a:cubicBezTo>
                    <a:pt x="435" y="2"/>
                    <a:pt x="413" y="0"/>
                    <a:pt x="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7"/>
            <p:cNvSpPr/>
            <p:nvPr/>
          </p:nvSpPr>
          <p:spPr>
            <a:xfrm>
              <a:off x="4716116" y="2259131"/>
              <a:ext cx="454489" cy="328827"/>
            </a:xfrm>
            <a:custGeom>
              <a:rect b="b" l="l" r="r" t="t"/>
              <a:pathLst>
                <a:path extrusionOk="0" h="12126" w="16760">
                  <a:moveTo>
                    <a:pt x="6135" y="1726"/>
                  </a:moveTo>
                  <a:cubicBezTo>
                    <a:pt x="6423" y="1726"/>
                    <a:pt x="6657" y="1957"/>
                    <a:pt x="6657" y="2248"/>
                  </a:cubicBezTo>
                  <a:lnTo>
                    <a:pt x="6657" y="8969"/>
                  </a:lnTo>
                  <a:cubicBezTo>
                    <a:pt x="6657" y="9257"/>
                    <a:pt x="6423" y="9490"/>
                    <a:pt x="6135" y="9490"/>
                  </a:cubicBezTo>
                  <a:lnTo>
                    <a:pt x="2685" y="9490"/>
                  </a:lnTo>
                  <a:cubicBezTo>
                    <a:pt x="2397" y="9490"/>
                    <a:pt x="2164" y="9257"/>
                    <a:pt x="2164" y="8969"/>
                  </a:cubicBezTo>
                  <a:lnTo>
                    <a:pt x="2164" y="2248"/>
                  </a:lnTo>
                  <a:cubicBezTo>
                    <a:pt x="2164" y="1957"/>
                    <a:pt x="2397" y="1726"/>
                    <a:pt x="2685" y="1726"/>
                  </a:cubicBezTo>
                  <a:close/>
                  <a:moveTo>
                    <a:pt x="9664" y="649"/>
                  </a:moveTo>
                  <a:cubicBezTo>
                    <a:pt x="9746" y="649"/>
                    <a:pt x="9829" y="656"/>
                    <a:pt x="9912" y="671"/>
                  </a:cubicBezTo>
                  <a:cubicBezTo>
                    <a:pt x="10494" y="776"/>
                    <a:pt x="10929" y="1226"/>
                    <a:pt x="11044" y="1771"/>
                  </a:cubicBezTo>
                  <a:lnTo>
                    <a:pt x="12296" y="1994"/>
                  </a:lnTo>
                  <a:cubicBezTo>
                    <a:pt x="12388" y="1863"/>
                    <a:pt x="12500" y="1750"/>
                    <a:pt x="12639" y="1653"/>
                  </a:cubicBezTo>
                  <a:cubicBezTo>
                    <a:pt x="12877" y="1487"/>
                    <a:pt x="13155" y="1401"/>
                    <a:pt x="13441" y="1401"/>
                  </a:cubicBezTo>
                  <a:cubicBezTo>
                    <a:pt x="13524" y="1401"/>
                    <a:pt x="13608" y="1408"/>
                    <a:pt x="13692" y="1423"/>
                  </a:cubicBezTo>
                  <a:cubicBezTo>
                    <a:pt x="14455" y="1556"/>
                    <a:pt x="14971" y="2287"/>
                    <a:pt x="14837" y="3047"/>
                  </a:cubicBezTo>
                  <a:cubicBezTo>
                    <a:pt x="14771" y="3416"/>
                    <a:pt x="14567" y="3736"/>
                    <a:pt x="14258" y="3950"/>
                  </a:cubicBezTo>
                  <a:cubicBezTo>
                    <a:pt x="14021" y="4117"/>
                    <a:pt x="13741" y="4203"/>
                    <a:pt x="13456" y="4203"/>
                  </a:cubicBezTo>
                  <a:cubicBezTo>
                    <a:pt x="13374" y="4203"/>
                    <a:pt x="13290" y="4196"/>
                    <a:pt x="13208" y="4181"/>
                  </a:cubicBezTo>
                  <a:lnTo>
                    <a:pt x="12372" y="5346"/>
                  </a:lnTo>
                  <a:cubicBezTo>
                    <a:pt x="12566" y="5637"/>
                    <a:pt x="12655" y="5999"/>
                    <a:pt x="12590" y="6368"/>
                  </a:cubicBezTo>
                  <a:cubicBezTo>
                    <a:pt x="12548" y="6612"/>
                    <a:pt x="12445" y="6829"/>
                    <a:pt x="12294" y="7012"/>
                  </a:cubicBezTo>
                  <a:lnTo>
                    <a:pt x="13006" y="8042"/>
                  </a:lnTo>
                  <a:cubicBezTo>
                    <a:pt x="13129" y="8008"/>
                    <a:pt x="13256" y="7990"/>
                    <a:pt x="13385" y="7990"/>
                  </a:cubicBezTo>
                  <a:cubicBezTo>
                    <a:pt x="13467" y="7990"/>
                    <a:pt x="13551" y="7998"/>
                    <a:pt x="13635" y="8013"/>
                  </a:cubicBezTo>
                  <a:cubicBezTo>
                    <a:pt x="14855" y="8228"/>
                    <a:pt x="15222" y="9836"/>
                    <a:pt x="14200" y="10546"/>
                  </a:cubicBezTo>
                  <a:cubicBezTo>
                    <a:pt x="13963" y="10715"/>
                    <a:pt x="13680" y="10801"/>
                    <a:pt x="13394" y="10801"/>
                  </a:cubicBezTo>
                  <a:cubicBezTo>
                    <a:pt x="13311" y="10801"/>
                    <a:pt x="13227" y="10794"/>
                    <a:pt x="13145" y="10779"/>
                  </a:cubicBezTo>
                  <a:cubicBezTo>
                    <a:pt x="12194" y="10622"/>
                    <a:pt x="11675" y="9501"/>
                    <a:pt x="12176" y="8681"/>
                  </a:cubicBezTo>
                  <a:lnTo>
                    <a:pt x="11374" y="7521"/>
                  </a:lnTo>
                  <a:cubicBezTo>
                    <a:pt x="11319" y="7527"/>
                    <a:pt x="11263" y="7530"/>
                    <a:pt x="11207" y="7530"/>
                  </a:cubicBezTo>
                  <a:cubicBezTo>
                    <a:pt x="11124" y="7530"/>
                    <a:pt x="11040" y="7523"/>
                    <a:pt x="10958" y="7508"/>
                  </a:cubicBezTo>
                  <a:cubicBezTo>
                    <a:pt x="10195" y="7371"/>
                    <a:pt x="9685" y="6640"/>
                    <a:pt x="9816" y="5881"/>
                  </a:cubicBezTo>
                  <a:cubicBezTo>
                    <a:pt x="9918" y="5219"/>
                    <a:pt x="10538" y="4719"/>
                    <a:pt x="11196" y="4719"/>
                  </a:cubicBezTo>
                  <a:cubicBezTo>
                    <a:pt x="11279" y="4719"/>
                    <a:pt x="11364" y="4727"/>
                    <a:pt x="11447" y="4744"/>
                  </a:cubicBezTo>
                  <a:cubicBezTo>
                    <a:pt x="11471" y="4747"/>
                    <a:pt x="11492" y="4755"/>
                    <a:pt x="11513" y="4757"/>
                  </a:cubicBezTo>
                  <a:lnTo>
                    <a:pt x="12317" y="3631"/>
                  </a:lnTo>
                  <a:cubicBezTo>
                    <a:pt x="12184" y="3447"/>
                    <a:pt x="12092" y="3235"/>
                    <a:pt x="12060" y="3010"/>
                  </a:cubicBezTo>
                  <a:lnTo>
                    <a:pt x="10863" y="2795"/>
                  </a:lnTo>
                  <a:cubicBezTo>
                    <a:pt x="10616" y="3204"/>
                    <a:pt x="10144" y="3458"/>
                    <a:pt x="9669" y="3458"/>
                  </a:cubicBezTo>
                  <a:cubicBezTo>
                    <a:pt x="9587" y="3458"/>
                    <a:pt x="9504" y="3450"/>
                    <a:pt x="9423" y="3434"/>
                  </a:cubicBezTo>
                  <a:cubicBezTo>
                    <a:pt x="8660" y="3298"/>
                    <a:pt x="8150" y="2567"/>
                    <a:pt x="8281" y="1808"/>
                  </a:cubicBezTo>
                  <a:cubicBezTo>
                    <a:pt x="8346" y="1438"/>
                    <a:pt x="8550" y="1116"/>
                    <a:pt x="8857" y="904"/>
                  </a:cubicBezTo>
                  <a:cubicBezTo>
                    <a:pt x="9097" y="737"/>
                    <a:pt x="9376" y="649"/>
                    <a:pt x="9664" y="649"/>
                  </a:cubicBezTo>
                  <a:close/>
                  <a:moveTo>
                    <a:pt x="1" y="0"/>
                  </a:moveTo>
                  <a:lnTo>
                    <a:pt x="1" y="10918"/>
                  </a:lnTo>
                  <a:cubicBezTo>
                    <a:pt x="1" y="11586"/>
                    <a:pt x="540" y="12126"/>
                    <a:pt x="1208" y="12126"/>
                  </a:cubicBezTo>
                  <a:lnTo>
                    <a:pt x="15552" y="12126"/>
                  </a:lnTo>
                  <a:cubicBezTo>
                    <a:pt x="16220" y="12126"/>
                    <a:pt x="16760" y="11586"/>
                    <a:pt x="16760" y="10918"/>
                  </a:cubicBezTo>
                  <a:lnTo>
                    <a:pt x="16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7"/>
            <p:cNvSpPr/>
            <p:nvPr/>
          </p:nvSpPr>
          <p:spPr>
            <a:xfrm>
              <a:off x="5070348" y="2325324"/>
              <a:ext cx="21206" cy="19579"/>
            </a:xfrm>
            <a:custGeom>
              <a:rect b="b" l="l" r="r" t="t"/>
              <a:pathLst>
                <a:path extrusionOk="0" h="722" w="782">
                  <a:moveTo>
                    <a:pt x="381" y="0"/>
                  </a:moveTo>
                  <a:cubicBezTo>
                    <a:pt x="308" y="0"/>
                    <a:pt x="237" y="21"/>
                    <a:pt x="176" y="63"/>
                  </a:cubicBezTo>
                  <a:cubicBezTo>
                    <a:pt x="98" y="121"/>
                    <a:pt x="45" y="202"/>
                    <a:pt x="27" y="294"/>
                  </a:cubicBezTo>
                  <a:cubicBezTo>
                    <a:pt x="1" y="443"/>
                    <a:pt x="74" y="593"/>
                    <a:pt x="202" y="671"/>
                  </a:cubicBezTo>
                  <a:cubicBezTo>
                    <a:pt x="202" y="671"/>
                    <a:pt x="205" y="671"/>
                    <a:pt x="205" y="674"/>
                  </a:cubicBezTo>
                  <a:cubicBezTo>
                    <a:pt x="221" y="684"/>
                    <a:pt x="234" y="689"/>
                    <a:pt x="249" y="697"/>
                  </a:cubicBezTo>
                  <a:cubicBezTo>
                    <a:pt x="273" y="705"/>
                    <a:pt x="297" y="713"/>
                    <a:pt x="323" y="716"/>
                  </a:cubicBezTo>
                  <a:cubicBezTo>
                    <a:pt x="344" y="719"/>
                    <a:pt x="366" y="721"/>
                    <a:pt x="388" y="721"/>
                  </a:cubicBezTo>
                  <a:cubicBezTo>
                    <a:pt x="461" y="721"/>
                    <a:pt x="533" y="700"/>
                    <a:pt x="595" y="658"/>
                  </a:cubicBezTo>
                  <a:cubicBezTo>
                    <a:pt x="671" y="600"/>
                    <a:pt x="726" y="519"/>
                    <a:pt x="742" y="428"/>
                  </a:cubicBezTo>
                  <a:cubicBezTo>
                    <a:pt x="781" y="231"/>
                    <a:pt x="648" y="42"/>
                    <a:pt x="446" y="6"/>
                  </a:cubicBezTo>
                  <a:cubicBezTo>
                    <a:pt x="424" y="2"/>
                    <a:pt x="403" y="0"/>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7"/>
            <p:cNvSpPr/>
            <p:nvPr/>
          </p:nvSpPr>
          <p:spPr>
            <a:xfrm>
              <a:off x="5007057" y="2415435"/>
              <a:ext cx="25816" cy="19606"/>
            </a:xfrm>
            <a:custGeom>
              <a:rect b="b" l="l" r="r" t="t"/>
              <a:pathLst>
                <a:path extrusionOk="0" h="723" w="952">
                  <a:moveTo>
                    <a:pt x="467" y="0"/>
                  </a:moveTo>
                  <a:cubicBezTo>
                    <a:pt x="395" y="0"/>
                    <a:pt x="323" y="23"/>
                    <a:pt x="263" y="64"/>
                  </a:cubicBezTo>
                  <a:cubicBezTo>
                    <a:pt x="1" y="248"/>
                    <a:pt x="103" y="664"/>
                    <a:pt x="415" y="717"/>
                  </a:cubicBezTo>
                  <a:cubicBezTo>
                    <a:pt x="435" y="721"/>
                    <a:pt x="457" y="723"/>
                    <a:pt x="478" y="723"/>
                  </a:cubicBezTo>
                  <a:cubicBezTo>
                    <a:pt x="522" y="723"/>
                    <a:pt x="567" y="714"/>
                    <a:pt x="606" y="696"/>
                  </a:cubicBezTo>
                  <a:cubicBezTo>
                    <a:pt x="627" y="688"/>
                    <a:pt x="642" y="677"/>
                    <a:pt x="661" y="670"/>
                  </a:cubicBezTo>
                  <a:cubicBezTo>
                    <a:pt x="669" y="667"/>
                    <a:pt x="679" y="662"/>
                    <a:pt x="684" y="656"/>
                  </a:cubicBezTo>
                  <a:cubicBezTo>
                    <a:pt x="952" y="473"/>
                    <a:pt x="849" y="59"/>
                    <a:pt x="535" y="7"/>
                  </a:cubicBezTo>
                  <a:cubicBezTo>
                    <a:pt x="513" y="2"/>
                    <a:pt x="490"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87"/>
          <p:cNvGrpSpPr/>
          <p:nvPr/>
        </p:nvGrpSpPr>
        <p:grpSpPr>
          <a:xfrm>
            <a:off x="4713567" y="1512376"/>
            <a:ext cx="470245" cy="454649"/>
            <a:chOff x="4713567" y="1512376"/>
            <a:chExt cx="470245" cy="454649"/>
          </a:xfrm>
        </p:grpSpPr>
        <p:sp>
          <p:nvSpPr>
            <p:cNvPr id="1807" name="Google Shape;1807;p87"/>
            <p:cNvSpPr/>
            <p:nvPr/>
          </p:nvSpPr>
          <p:spPr>
            <a:xfrm>
              <a:off x="4722732" y="1512376"/>
              <a:ext cx="247420" cy="173905"/>
            </a:xfrm>
            <a:custGeom>
              <a:rect b="b" l="l" r="r" t="t"/>
              <a:pathLst>
                <a:path extrusionOk="0" h="6413" w="9124">
                  <a:moveTo>
                    <a:pt x="6098" y="0"/>
                  </a:moveTo>
                  <a:cubicBezTo>
                    <a:pt x="4503" y="0"/>
                    <a:pt x="2971" y="1053"/>
                    <a:pt x="2682" y="2850"/>
                  </a:cubicBezTo>
                  <a:cubicBezTo>
                    <a:pt x="2651" y="3068"/>
                    <a:pt x="2491" y="3243"/>
                    <a:pt x="2282" y="3298"/>
                  </a:cubicBezTo>
                  <a:cubicBezTo>
                    <a:pt x="948" y="3620"/>
                    <a:pt x="0" y="5014"/>
                    <a:pt x="291" y="6413"/>
                  </a:cubicBezTo>
                  <a:cubicBezTo>
                    <a:pt x="933" y="5624"/>
                    <a:pt x="1915" y="5119"/>
                    <a:pt x="3013" y="5119"/>
                  </a:cubicBezTo>
                  <a:cubicBezTo>
                    <a:pt x="3031" y="5119"/>
                    <a:pt x="3047" y="5106"/>
                    <a:pt x="3057" y="5087"/>
                  </a:cubicBezTo>
                  <a:cubicBezTo>
                    <a:pt x="3422" y="4001"/>
                    <a:pt x="4499" y="3296"/>
                    <a:pt x="5604" y="3296"/>
                  </a:cubicBezTo>
                  <a:cubicBezTo>
                    <a:pt x="5901" y="3296"/>
                    <a:pt x="6200" y="3347"/>
                    <a:pt x="6488" y="3455"/>
                  </a:cubicBezTo>
                  <a:cubicBezTo>
                    <a:pt x="6491" y="3456"/>
                    <a:pt x="6493" y="3457"/>
                    <a:pt x="6496" y="3457"/>
                  </a:cubicBezTo>
                  <a:cubicBezTo>
                    <a:pt x="6506" y="3457"/>
                    <a:pt x="6519" y="3450"/>
                    <a:pt x="6528" y="3437"/>
                  </a:cubicBezTo>
                  <a:cubicBezTo>
                    <a:pt x="7138" y="2518"/>
                    <a:pt x="8073" y="1884"/>
                    <a:pt x="9124" y="1640"/>
                  </a:cubicBezTo>
                  <a:cubicBezTo>
                    <a:pt x="8352" y="512"/>
                    <a:pt x="7210" y="0"/>
                    <a:pt x="6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7"/>
            <p:cNvSpPr/>
            <p:nvPr/>
          </p:nvSpPr>
          <p:spPr>
            <a:xfrm>
              <a:off x="4713567" y="1581118"/>
              <a:ext cx="470245" cy="234295"/>
            </a:xfrm>
            <a:custGeom>
              <a:rect b="b" l="l" r="r" t="t"/>
              <a:pathLst>
                <a:path extrusionOk="0" h="8640" w="17341">
                  <a:moveTo>
                    <a:pt x="10398" y="0"/>
                  </a:moveTo>
                  <a:cubicBezTo>
                    <a:pt x="9386" y="0"/>
                    <a:pt x="8366" y="458"/>
                    <a:pt x="7696" y="1455"/>
                  </a:cubicBezTo>
                  <a:cubicBezTo>
                    <a:pt x="7498" y="1751"/>
                    <a:pt x="7169" y="1919"/>
                    <a:pt x="6830" y="1919"/>
                  </a:cubicBezTo>
                  <a:cubicBezTo>
                    <a:pt x="6716" y="1919"/>
                    <a:pt x="6601" y="1900"/>
                    <a:pt x="6489" y="1861"/>
                  </a:cubicBezTo>
                  <a:cubicBezTo>
                    <a:pt x="6308" y="1794"/>
                    <a:pt x="6121" y="1762"/>
                    <a:pt x="5936" y="1762"/>
                  </a:cubicBezTo>
                  <a:cubicBezTo>
                    <a:pt x="5242" y="1762"/>
                    <a:pt x="4567" y="2203"/>
                    <a:pt x="4338" y="2885"/>
                  </a:cubicBezTo>
                  <a:cubicBezTo>
                    <a:pt x="4191" y="3304"/>
                    <a:pt x="3793" y="3587"/>
                    <a:pt x="3351" y="3587"/>
                  </a:cubicBezTo>
                  <a:cubicBezTo>
                    <a:pt x="0" y="3723"/>
                    <a:pt x="3" y="8501"/>
                    <a:pt x="3351" y="8640"/>
                  </a:cubicBezTo>
                  <a:lnTo>
                    <a:pt x="5978" y="8640"/>
                  </a:lnTo>
                  <a:lnTo>
                    <a:pt x="5978" y="6120"/>
                  </a:lnTo>
                  <a:cubicBezTo>
                    <a:pt x="5991" y="5788"/>
                    <a:pt x="6233" y="5623"/>
                    <a:pt x="6475" y="5623"/>
                  </a:cubicBezTo>
                  <a:cubicBezTo>
                    <a:pt x="6719" y="5623"/>
                    <a:pt x="6963" y="5789"/>
                    <a:pt x="6976" y="6120"/>
                  </a:cubicBezTo>
                  <a:lnTo>
                    <a:pt x="6976" y="6809"/>
                  </a:lnTo>
                  <a:lnTo>
                    <a:pt x="10234" y="6809"/>
                  </a:lnTo>
                  <a:lnTo>
                    <a:pt x="10234" y="6120"/>
                  </a:lnTo>
                  <a:cubicBezTo>
                    <a:pt x="10247" y="5788"/>
                    <a:pt x="10489" y="5623"/>
                    <a:pt x="10732" y="5623"/>
                  </a:cubicBezTo>
                  <a:cubicBezTo>
                    <a:pt x="10975" y="5623"/>
                    <a:pt x="11219" y="5789"/>
                    <a:pt x="11232" y="6120"/>
                  </a:cubicBezTo>
                  <a:lnTo>
                    <a:pt x="11232" y="8640"/>
                  </a:lnTo>
                  <a:lnTo>
                    <a:pt x="13860" y="8640"/>
                  </a:lnTo>
                  <a:cubicBezTo>
                    <a:pt x="16841" y="8574"/>
                    <a:pt x="17341" y="4412"/>
                    <a:pt x="14462" y="3655"/>
                  </a:cubicBezTo>
                  <a:cubicBezTo>
                    <a:pt x="14043" y="3553"/>
                    <a:pt x="13734" y="3218"/>
                    <a:pt x="13671" y="2799"/>
                  </a:cubicBezTo>
                  <a:cubicBezTo>
                    <a:pt x="13404" y="1024"/>
                    <a:pt x="11911" y="0"/>
                    <a:pt x="10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7"/>
            <p:cNvSpPr/>
            <p:nvPr/>
          </p:nvSpPr>
          <p:spPr>
            <a:xfrm>
              <a:off x="4875647" y="1792795"/>
              <a:ext cx="142530" cy="174230"/>
            </a:xfrm>
            <a:custGeom>
              <a:rect b="b" l="l" r="r" t="t"/>
              <a:pathLst>
                <a:path extrusionOk="0" h="6425" w="5256">
                  <a:moveTo>
                    <a:pt x="4260" y="1827"/>
                  </a:moveTo>
                  <a:lnTo>
                    <a:pt x="4260" y="2610"/>
                  </a:lnTo>
                  <a:lnTo>
                    <a:pt x="1004" y="2610"/>
                  </a:lnTo>
                  <a:lnTo>
                    <a:pt x="1004" y="1827"/>
                  </a:lnTo>
                  <a:close/>
                  <a:moveTo>
                    <a:pt x="4260" y="3610"/>
                  </a:moveTo>
                  <a:lnTo>
                    <a:pt x="4260" y="4401"/>
                  </a:lnTo>
                  <a:lnTo>
                    <a:pt x="1004" y="4401"/>
                  </a:lnTo>
                  <a:lnTo>
                    <a:pt x="1004" y="3610"/>
                  </a:lnTo>
                  <a:close/>
                  <a:moveTo>
                    <a:pt x="1004" y="1"/>
                  </a:moveTo>
                  <a:lnTo>
                    <a:pt x="1004" y="826"/>
                  </a:lnTo>
                  <a:lnTo>
                    <a:pt x="1030" y="829"/>
                  </a:lnTo>
                  <a:lnTo>
                    <a:pt x="1" y="829"/>
                  </a:lnTo>
                  <a:lnTo>
                    <a:pt x="1" y="5929"/>
                  </a:lnTo>
                  <a:cubicBezTo>
                    <a:pt x="14" y="6260"/>
                    <a:pt x="256" y="6425"/>
                    <a:pt x="499" y="6425"/>
                  </a:cubicBezTo>
                  <a:cubicBezTo>
                    <a:pt x="742" y="6425"/>
                    <a:pt x="986" y="6259"/>
                    <a:pt x="999" y="5929"/>
                  </a:cubicBezTo>
                  <a:lnTo>
                    <a:pt x="999" y="5405"/>
                  </a:lnTo>
                  <a:lnTo>
                    <a:pt x="4257" y="5405"/>
                  </a:lnTo>
                  <a:lnTo>
                    <a:pt x="4257" y="5929"/>
                  </a:lnTo>
                  <a:cubicBezTo>
                    <a:pt x="4270" y="6260"/>
                    <a:pt x="4513" y="6425"/>
                    <a:pt x="4756" y="6425"/>
                  </a:cubicBezTo>
                  <a:cubicBezTo>
                    <a:pt x="4999" y="6425"/>
                    <a:pt x="5242" y="6259"/>
                    <a:pt x="5255" y="5929"/>
                  </a:cubicBezTo>
                  <a:lnTo>
                    <a:pt x="5255" y="834"/>
                  </a:lnTo>
                  <a:lnTo>
                    <a:pt x="4257" y="834"/>
                  </a:lnTo>
                  <a:lnTo>
                    <a:pt x="4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87"/>
          <p:cNvGrpSpPr/>
          <p:nvPr/>
        </p:nvGrpSpPr>
        <p:grpSpPr>
          <a:xfrm>
            <a:off x="3973781" y="3996262"/>
            <a:ext cx="458662" cy="454622"/>
            <a:chOff x="3973781" y="3996262"/>
            <a:chExt cx="458662" cy="454622"/>
          </a:xfrm>
        </p:grpSpPr>
        <p:sp>
          <p:nvSpPr>
            <p:cNvPr id="1811" name="Google Shape;1811;p87"/>
            <p:cNvSpPr/>
            <p:nvPr/>
          </p:nvSpPr>
          <p:spPr>
            <a:xfrm>
              <a:off x="4063051" y="4299352"/>
              <a:ext cx="60472" cy="151533"/>
            </a:xfrm>
            <a:custGeom>
              <a:rect b="b" l="l" r="r" t="t"/>
              <a:pathLst>
                <a:path extrusionOk="0" h="5588" w="2230">
                  <a:moveTo>
                    <a:pt x="1" y="1"/>
                  </a:moveTo>
                  <a:lnTo>
                    <a:pt x="14" y="5431"/>
                  </a:lnTo>
                  <a:cubicBezTo>
                    <a:pt x="14" y="5520"/>
                    <a:pt x="87" y="5588"/>
                    <a:pt x="174" y="5588"/>
                  </a:cubicBezTo>
                  <a:lnTo>
                    <a:pt x="794" y="5588"/>
                  </a:lnTo>
                  <a:cubicBezTo>
                    <a:pt x="1588" y="5588"/>
                    <a:pt x="2230" y="4943"/>
                    <a:pt x="2230" y="4152"/>
                  </a:cubicBezTo>
                  <a:lnTo>
                    <a:pt x="2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7"/>
            <p:cNvSpPr/>
            <p:nvPr/>
          </p:nvSpPr>
          <p:spPr>
            <a:xfrm>
              <a:off x="4114058" y="4131442"/>
              <a:ext cx="39456" cy="141309"/>
            </a:xfrm>
            <a:custGeom>
              <a:rect b="b" l="l" r="r" t="t"/>
              <a:pathLst>
                <a:path extrusionOk="0" h="5211" w="1455">
                  <a:moveTo>
                    <a:pt x="0" y="0"/>
                  </a:moveTo>
                  <a:lnTo>
                    <a:pt x="0" y="5210"/>
                  </a:lnTo>
                  <a:lnTo>
                    <a:pt x="1454" y="5210"/>
                  </a:lnTo>
                  <a:lnTo>
                    <a:pt x="1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7"/>
            <p:cNvSpPr/>
            <p:nvPr/>
          </p:nvSpPr>
          <p:spPr>
            <a:xfrm>
              <a:off x="4037696" y="4131442"/>
              <a:ext cx="49761" cy="141309"/>
            </a:xfrm>
            <a:custGeom>
              <a:rect b="b" l="l" r="r" t="t"/>
              <a:pathLst>
                <a:path extrusionOk="0" h="5211" w="1835">
                  <a:moveTo>
                    <a:pt x="372" y="0"/>
                  </a:moveTo>
                  <a:cubicBezTo>
                    <a:pt x="166" y="0"/>
                    <a:pt x="0" y="168"/>
                    <a:pt x="0" y="372"/>
                  </a:cubicBezTo>
                  <a:lnTo>
                    <a:pt x="0" y="4836"/>
                  </a:lnTo>
                  <a:cubicBezTo>
                    <a:pt x="0" y="5043"/>
                    <a:pt x="166" y="5208"/>
                    <a:pt x="372" y="5208"/>
                  </a:cubicBezTo>
                  <a:cubicBezTo>
                    <a:pt x="481" y="5208"/>
                    <a:pt x="598" y="5209"/>
                    <a:pt x="717" y="5209"/>
                  </a:cubicBezTo>
                  <a:cubicBezTo>
                    <a:pt x="930" y="5209"/>
                    <a:pt x="1152" y="5208"/>
                    <a:pt x="1353" y="5208"/>
                  </a:cubicBezTo>
                  <a:cubicBezTo>
                    <a:pt x="1538" y="5208"/>
                    <a:pt x="1705" y="5208"/>
                    <a:pt x="1834" y="5210"/>
                  </a:cubicBezTo>
                  <a:lnTo>
                    <a:pt x="18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7"/>
            <p:cNvSpPr/>
            <p:nvPr/>
          </p:nvSpPr>
          <p:spPr>
            <a:xfrm>
              <a:off x="3973781" y="4149909"/>
              <a:ext cx="38100" cy="104240"/>
            </a:xfrm>
            <a:custGeom>
              <a:rect b="b" l="l" r="r" t="t"/>
              <a:pathLst>
                <a:path extrusionOk="0" h="3844" w="1405">
                  <a:moveTo>
                    <a:pt x="555" y="0"/>
                  </a:moveTo>
                  <a:cubicBezTo>
                    <a:pt x="249" y="3"/>
                    <a:pt x="0" y="252"/>
                    <a:pt x="0" y="561"/>
                  </a:cubicBezTo>
                  <a:lnTo>
                    <a:pt x="0" y="3288"/>
                  </a:lnTo>
                  <a:cubicBezTo>
                    <a:pt x="0" y="3594"/>
                    <a:pt x="249" y="3843"/>
                    <a:pt x="555" y="3843"/>
                  </a:cubicBezTo>
                  <a:lnTo>
                    <a:pt x="1404" y="3843"/>
                  </a:lnTo>
                  <a:lnTo>
                    <a:pt x="1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7"/>
            <p:cNvSpPr/>
            <p:nvPr/>
          </p:nvSpPr>
          <p:spPr>
            <a:xfrm>
              <a:off x="4149718" y="4326550"/>
              <a:ext cx="33761" cy="26684"/>
            </a:xfrm>
            <a:custGeom>
              <a:rect b="b" l="l" r="r" t="t"/>
              <a:pathLst>
                <a:path extrusionOk="0" h="984" w="1245">
                  <a:moveTo>
                    <a:pt x="0" y="1"/>
                  </a:moveTo>
                  <a:lnTo>
                    <a:pt x="0" y="983"/>
                  </a:lnTo>
                  <a:lnTo>
                    <a:pt x="592" y="983"/>
                  </a:lnTo>
                  <a:cubicBezTo>
                    <a:pt x="1245" y="957"/>
                    <a:pt x="1242" y="24"/>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7"/>
            <p:cNvSpPr/>
            <p:nvPr/>
          </p:nvSpPr>
          <p:spPr>
            <a:xfrm>
              <a:off x="4179980" y="3996262"/>
              <a:ext cx="139601" cy="402885"/>
            </a:xfrm>
            <a:custGeom>
              <a:rect b="b" l="l" r="r" t="t"/>
              <a:pathLst>
                <a:path extrusionOk="0" h="14857" w="5148">
                  <a:moveTo>
                    <a:pt x="4657" y="0"/>
                  </a:moveTo>
                  <a:cubicBezTo>
                    <a:pt x="4649" y="0"/>
                    <a:pt x="4642" y="0"/>
                    <a:pt x="4634" y="1"/>
                  </a:cubicBezTo>
                  <a:cubicBezTo>
                    <a:pt x="4369" y="14"/>
                    <a:pt x="4165" y="242"/>
                    <a:pt x="4165" y="506"/>
                  </a:cubicBezTo>
                  <a:lnTo>
                    <a:pt x="4165" y="1633"/>
                  </a:lnTo>
                  <a:cubicBezTo>
                    <a:pt x="4165" y="1690"/>
                    <a:pt x="4136" y="1745"/>
                    <a:pt x="4084" y="1779"/>
                  </a:cubicBezTo>
                  <a:lnTo>
                    <a:pt x="0" y="4404"/>
                  </a:lnTo>
                  <a:lnTo>
                    <a:pt x="0" y="10677"/>
                  </a:lnTo>
                  <a:lnTo>
                    <a:pt x="4081" y="13079"/>
                  </a:lnTo>
                  <a:cubicBezTo>
                    <a:pt x="4134" y="13111"/>
                    <a:pt x="4165" y="13166"/>
                    <a:pt x="4165" y="13229"/>
                  </a:cubicBezTo>
                  <a:lnTo>
                    <a:pt x="4165" y="14355"/>
                  </a:lnTo>
                  <a:cubicBezTo>
                    <a:pt x="4177" y="14689"/>
                    <a:pt x="4418" y="14857"/>
                    <a:pt x="4659" y="14857"/>
                  </a:cubicBezTo>
                  <a:cubicBezTo>
                    <a:pt x="4896" y="14857"/>
                    <a:pt x="5132" y="14694"/>
                    <a:pt x="5147" y="14368"/>
                  </a:cubicBezTo>
                  <a:lnTo>
                    <a:pt x="5147" y="488"/>
                  </a:lnTo>
                  <a:cubicBezTo>
                    <a:pt x="5147" y="223"/>
                    <a:pt x="4929" y="0"/>
                    <a:pt x="46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7"/>
            <p:cNvSpPr/>
            <p:nvPr/>
          </p:nvSpPr>
          <p:spPr>
            <a:xfrm>
              <a:off x="4337938" y="4096406"/>
              <a:ext cx="78234" cy="45205"/>
            </a:xfrm>
            <a:custGeom>
              <a:rect b="b" l="l" r="r" t="t"/>
              <a:pathLst>
                <a:path extrusionOk="0" h="1667" w="2885">
                  <a:moveTo>
                    <a:pt x="2182" y="0"/>
                  </a:moveTo>
                  <a:cubicBezTo>
                    <a:pt x="2114" y="0"/>
                    <a:pt x="2041" y="14"/>
                    <a:pt x="1965" y="46"/>
                  </a:cubicBezTo>
                  <a:lnTo>
                    <a:pt x="478" y="732"/>
                  </a:lnTo>
                  <a:cubicBezTo>
                    <a:pt x="1" y="957"/>
                    <a:pt x="166" y="1662"/>
                    <a:pt x="684" y="1667"/>
                  </a:cubicBezTo>
                  <a:cubicBezTo>
                    <a:pt x="755" y="1667"/>
                    <a:pt x="823" y="1656"/>
                    <a:pt x="891" y="1622"/>
                  </a:cubicBezTo>
                  <a:lnTo>
                    <a:pt x="2377" y="936"/>
                  </a:lnTo>
                  <a:cubicBezTo>
                    <a:pt x="2885" y="675"/>
                    <a:pt x="2651" y="0"/>
                    <a:pt x="2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7"/>
            <p:cNvSpPr/>
            <p:nvPr/>
          </p:nvSpPr>
          <p:spPr>
            <a:xfrm>
              <a:off x="4352582" y="4184646"/>
              <a:ext cx="79861" cy="26657"/>
            </a:xfrm>
            <a:custGeom>
              <a:rect b="b" l="l" r="r" t="t"/>
              <a:pathLst>
                <a:path extrusionOk="0" h="983" w="2945">
                  <a:moveTo>
                    <a:pt x="653" y="0"/>
                  </a:moveTo>
                  <a:cubicBezTo>
                    <a:pt x="0" y="26"/>
                    <a:pt x="0" y="956"/>
                    <a:pt x="653" y="983"/>
                  </a:cubicBezTo>
                  <a:lnTo>
                    <a:pt x="2292" y="983"/>
                  </a:lnTo>
                  <a:cubicBezTo>
                    <a:pt x="2945" y="956"/>
                    <a:pt x="2945" y="26"/>
                    <a:pt x="2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7"/>
            <p:cNvSpPr/>
            <p:nvPr/>
          </p:nvSpPr>
          <p:spPr>
            <a:xfrm>
              <a:off x="4340704" y="4254039"/>
              <a:ext cx="70641" cy="45259"/>
            </a:xfrm>
            <a:custGeom>
              <a:rect b="b" l="l" r="r" t="t"/>
              <a:pathLst>
                <a:path extrusionOk="0" h="1669" w="2605">
                  <a:moveTo>
                    <a:pt x="563" y="0"/>
                  </a:moveTo>
                  <a:cubicBezTo>
                    <a:pt x="377" y="0"/>
                    <a:pt x="198" y="106"/>
                    <a:pt x="116" y="286"/>
                  </a:cubicBezTo>
                  <a:cubicBezTo>
                    <a:pt x="1" y="532"/>
                    <a:pt x="108" y="823"/>
                    <a:pt x="355" y="936"/>
                  </a:cubicBezTo>
                  <a:lnTo>
                    <a:pt x="1840" y="1624"/>
                  </a:lnTo>
                  <a:cubicBezTo>
                    <a:pt x="1906" y="1655"/>
                    <a:pt x="1976" y="1669"/>
                    <a:pt x="2045" y="1669"/>
                  </a:cubicBezTo>
                  <a:cubicBezTo>
                    <a:pt x="2229" y="1669"/>
                    <a:pt x="2408" y="1567"/>
                    <a:pt x="2492" y="1386"/>
                  </a:cubicBezTo>
                  <a:cubicBezTo>
                    <a:pt x="2605" y="1140"/>
                    <a:pt x="2497" y="847"/>
                    <a:pt x="2254" y="734"/>
                  </a:cubicBezTo>
                  <a:lnTo>
                    <a:pt x="766" y="45"/>
                  </a:lnTo>
                  <a:cubicBezTo>
                    <a:pt x="700" y="15"/>
                    <a:pt x="631" y="0"/>
                    <a:pt x="5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87"/>
          <p:cNvGrpSpPr/>
          <p:nvPr/>
        </p:nvGrpSpPr>
        <p:grpSpPr>
          <a:xfrm>
            <a:off x="3973483" y="3375602"/>
            <a:ext cx="454785" cy="454133"/>
            <a:chOff x="3973483" y="3375602"/>
            <a:chExt cx="454785" cy="454133"/>
          </a:xfrm>
        </p:grpSpPr>
        <p:sp>
          <p:nvSpPr>
            <p:cNvPr id="1821" name="Google Shape;1821;p87"/>
            <p:cNvSpPr/>
            <p:nvPr/>
          </p:nvSpPr>
          <p:spPr>
            <a:xfrm>
              <a:off x="4178191" y="3499339"/>
              <a:ext cx="45340" cy="42981"/>
            </a:xfrm>
            <a:custGeom>
              <a:rect b="b" l="l" r="r" t="t"/>
              <a:pathLst>
                <a:path extrusionOk="0" h="1585" w="1672">
                  <a:moveTo>
                    <a:pt x="836" y="0"/>
                  </a:moveTo>
                  <a:lnTo>
                    <a:pt x="690" y="288"/>
                  </a:lnTo>
                  <a:cubicBezTo>
                    <a:pt x="616" y="432"/>
                    <a:pt x="480" y="535"/>
                    <a:pt x="320" y="558"/>
                  </a:cubicBezTo>
                  <a:lnTo>
                    <a:pt x="1" y="605"/>
                  </a:lnTo>
                  <a:lnTo>
                    <a:pt x="231" y="833"/>
                  </a:lnTo>
                  <a:cubicBezTo>
                    <a:pt x="346" y="946"/>
                    <a:pt x="399" y="1108"/>
                    <a:pt x="373" y="1268"/>
                  </a:cubicBezTo>
                  <a:lnTo>
                    <a:pt x="320" y="1585"/>
                  </a:lnTo>
                  <a:lnTo>
                    <a:pt x="608" y="1438"/>
                  </a:lnTo>
                  <a:cubicBezTo>
                    <a:pt x="680" y="1402"/>
                    <a:pt x="759" y="1383"/>
                    <a:pt x="838" y="1383"/>
                  </a:cubicBezTo>
                  <a:cubicBezTo>
                    <a:pt x="916" y="1383"/>
                    <a:pt x="995" y="1402"/>
                    <a:pt x="1067" y="1438"/>
                  </a:cubicBezTo>
                  <a:lnTo>
                    <a:pt x="1355" y="1585"/>
                  </a:lnTo>
                  <a:lnTo>
                    <a:pt x="1303" y="1268"/>
                  </a:lnTo>
                  <a:cubicBezTo>
                    <a:pt x="1276" y="1108"/>
                    <a:pt x="1329" y="946"/>
                    <a:pt x="1441" y="833"/>
                  </a:cubicBezTo>
                  <a:lnTo>
                    <a:pt x="1672" y="605"/>
                  </a:lnTo>
                  <a:lnTo>
                    <a:pt x="1355" y="558"/>
                  </a:lnTo>
                  <a:cubicBezTo>
                    <a:pt x="1198" y="535"/>
                    <a:pt x="1059" y="432"/>
                    <a:pt x="983" y="288"/>
                  </a:cubicBezTo>
                  <a:lnTo>
                    <a:pt x="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7"/>
            <p:cNvSpPr/>
            <p:nvPr/>
          </p:nvSpPr>
          <p:spPr>
            <a:xfrm>
              <a:off x="4169947" y="3648429"/>
              <a:ext cx="62045" cy="38100"/>
            </a:xfrm>
            <a:custGeom>
              <a:rect b="b" l="l" r="r" t="t"/>
              <a:pathLst>
                <a:path extrusionOk="0" h="1405" w="2288">
                  <a:moveTo>
                    <a:pt x="1" y="0"/>
                  </a:moveTo>
                  <a:lnTo>
                    <a:pt x="1" y="1404"/>
                  </a:lnTo>
                  <a:lnTo>
                    <a:pt x="2288" y="1404"/>
                  </a:lnTo>
                  <a:lnTo>
                    <a:pt x="2288" y="0"/>
                  </a:lnTo>
                  <a:cubicBezTo>
                    <a:pt x="1924" y="95"/>
                    <a:pt x="1533" y="142"/>
                    <a:pt x="1142" y="142"/>
                  </a:cubicBezTo>
                  <a:cubicBezTo>
                    <a:pt x="752" y="142"/>
                    <a:pt x="362"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7"/>
            <p:cNvSpPr/>
            <p:nvPr/>
          </p:nvSpPr>
          <p:spPr>
            <a:xfrm>
              <a:off x="4120865" y="3772436"/>
              <a:ext cx="160129" cy="57299"/>
            </a:xfrm>
            <a:custGeom>
              <a:rect b="b" l="l" r="r" t="t"/>
              <a:pathLst>
                <a:path extrusionOk="0" h="2113" w="5905">
                  <a:moveTo>
                    <a:pt x="593" y="1"/>
                  </a:moveTo>
                  <a:cubicBezTo>
                    <a:pt x="265" y="1"/>
                    <a:pt x="1" y="265"/>
                    <a:pt x="1" y="593"/>
                  </a:cubicBezTo>
                  <a:lnTo>
                    <a:pt x="1" y="1913"/>
                  </a:lnTo>
                  <a:cubicBezTo>
                    <a:pt x="1" y="2023"/>
                    <a:pt x="90" y="2112"/>
                    <a:pt x="200" y="2112"/>
                  </a:cubicBezTo>
                  <a:lnTo>
                    <a:pt x="5703" y="2112"/>
                  </a:lnTo>
                  <a:cubicBezTo>
                    <a:pt x="5816" y="2112"/>
                    <a:pt x="5905" y="2026"/>
                    <a:pt x="5905" y="1913"/>
                  </a:cubicBezTo>
                  <a:lnTo>
                    <a:pt x="5905" y="593"/>
                  </a:lnTo>
                  <a:cubicBezTo>
                    <a:pt x="5905" y="265"/>
                    <a:pt x="5638" y="1"/>
                    <a:pt x="5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7"/>
            <p:cNvSpPr/>
            <p:nvPr/>
          </p:nvSpPr>
          <p:spPr>
            <a:xfrm>
              <a:off x="4156171" y="3713782"/>
              <a:ext cx="88620" cy="31402"/>
            </a:xfrm>
            <a:custGeom>
              <a:rect b="b" l="l" r="r" t="t"/>
              <a:pathLst>
                <a:path extrusionOk="0" h="1158" w="3268">
                  <a:moveTo>
                    <a:pt x="270" y="0"/>
                  </a:moveTo>
                  <a:cubicBezTo>
                    <a:pt x="124" y="0"/>
                    <a:pt x="1" y="121"/>
                    <a:pt x="1" y="267"/>
                  </a:cubicBezTo>
                  <a:lnTo>
                    <a:pt x="1" y="1158"/>
                  </a:lnTo>
                  <a:lnTo>
                    <a:pt x="3267" y="1158"/>
                  </a:lnTo>
                  <a:lnTo>
                    <a:pt x="3267" y="267"/>
                  </a:lnTo>
                  <a:cubicBezTo>
                    <a:pt x="3267" y="121"/>
                    <a:pt x="3144" y="0"/>
                    <a:pt x="2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7"/>
            <p:cNvSpPr/>
            <p:nvPr/>
          </p:nvSpPr>
          <p:spPr>
            <a:xfrm>
              <a:off x="4104242" y="3375602"/>
              <a:ext cx="193321" cy="31402"/>
            </a:xfrm>
            <a:custGeom>
              <a:rect b="b" l="l" r="r" t="t"/>
              <a:pathLst>
                <a:path extrusionOk="0" h="1158" w="7129">
                  <a:moveTo>
                    <a:pt x="273" y="0"/>
                  </a:moveTo>
                  <a:cubicBezTo>
                    <a:pt x="121" y="0"/>
                    <a:pt x="1" y="121"/>
                    <a:pt x="1" y="270"/>
                  </a:cubicBezTo>
                  <a:lnTo>
                    <a:pt x="1" y="1158"/>
                  </a:lnTo>
                  <a:lnTo>
                    <a:pt x="7128" y="1158"/>
                  </a:lnTo>
                  <a:lnTo>
                    <a:pt x="7128" y="270"/>
                  </a:lnTo>
                  <a:cubicBezTo>
                    <a:pt x="7128" y="121"/>
                    <a:pt x="7008" y="0"/>
                    <a:pt x="6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7"/>
            <p:cNvSpPr/>
            <p:nvPr/>
          </p:nvSpPr>
          <p:spPr>
            <a:xfrm>
              <a:off x="4289887" y="3387534"/>
              <a:ext cx="138381" cy="315404"/>
            </a:xfrm>
            <a:custGeom>
              <a:rect b="b" l="l" r="r" t="t"/>
              <a:pathLst>
                <a:path extrusionOk="0" h="11631" w="5103">
                  <a:moveTo>
                    <a:pt x="4094" y="2088"/>
                  </a:moveTo>
                  <a:lnTo>
                    <a:pt x="4094" y="3154"/>
                  </a:lnTo>
                  <a:cubicBezTo>
                    <a:pt x="4094" y="4021"/>
                    <a:pt x="3790" y="4885"/>
                    <a:pt x="3255" y="5590"/>
                  </a:cubicBezTo>
                  <a:lnTo>
                    <a:pt x="3255" y="2088"/>
                  </a:lnTo>
                  <a:close/>
                  <a:moveTo>
                    <a:pt x="1291" y="0"/>
                  </a:moveTo>
                  <a:lnTo>
                    <a:pt x="1291" y="5197"/>
                  </a:lnTo>
                  <a:cubicBezTo>
                    <a:pt x="1291" y="6431"/>
                    <a:pt x="801" y="7552"/>
                    <a:pt x="2" y="8377"/>
                  </a:cubicBezTo>
                  <a:lnTo>
                    <a:pt x="2" y="11303"/>
                  </a:lnTo>
                  <a:cubicBezTo>
                    <a:pt x="0" y="11500"/>
                    <a:pt x="159" y="11628"/>
                    <a:pt x="324" y="11628"/>
                  </a:cubicBezTo>
                  <a:cubicBezTo>
                    <a:pt x="406" y="11628"/>
                    <a:pt x="489" y="11596"/>
                    <a:pt x="555" y="11526"/>
                  </a:cubicBezTo>
                  <a:lnTo>
                    <a:pt x="1524" y="10473"/>
                  </a:lnTo>
                  <a:cubicBezTo>
                    <a:pt x="1558" y="10435"/>
                    <a:pt x="1604" y="10416"/>
                    <a:pt x="1650" y="10416"/>
                  </a:cubicBezTo>
                  <a:cubicBezTo>
                    <a:pt x="1697" y="10416"/>
                    <a:pt x="1745" y="10436"/>
                    <a:pt x="1781" y="10475"/>
                  </a:cubicBezTo>
                  <a:lnTo>
                    <a:pt x="2703" y="11523"/>
                  </a:lnTo>
                  <a:cubicBezTo>
                    <a:pt x="2768" y="11598"/>
                    <a:pt x="2853" y="11631"/>
                    <a:pt x="2937" y="11631"/>
                  </a:cubicBezTo>
                  <a:cubicBezTo>
                    <a:pt x="3103" y="11631"/>
                    <a:pt x="3264" y="11500"/>
                    <a:pt x="3261" y="11303"/>
                  </a:cubicBezTo>
                  <a:lnTo>
                    <a:pt x="3261" y="7046"/>
                  </a:lnTo>
                  <a:lnTo>
                    <a:pt x="3266" y="7041"/>
                  </a:lnTo>
                  <a:cubicBezTo>
                    <a:pt x="4416" y="6075"/>
                    <a:pt x="5102" y="4624"/>
                    <a:pt x="5102" y="3162"/>
                  </a:cubicBezTo>
                  <a:lnTo>
                    <a:pt x="5102" y="1593"/>
                  </a:lnTo>
                  <a:cubicBezTo>
                    <a:pt x="5099" y="1307"/>
                    <a:pt x="4874" y="1085"/>
                    <a:pt x="4599" y="1085"/>
                  </a:cubicBezTo>
                  <a:lnTo>
                    <a:pt x="3255" y="1085"/>
                  </a:lnTo>
                  <a:lnTo>
                    <a:pt x="3255" y="320"/>
                  </a:lnTo>
                  <a:cubicBezTo>
                    <a:pt x="3255" y="142"/>
                    <a:pt x="3111" y="0"/>
                    <a:pt x="2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7"/>
            <p:cNvSpPr/>
            <p:nvPr/>
          </p:nvSpPr>
          <p:spPr>
            <a:xfrm>
              <a:off x="3973483" y="3387534"/>
              <a:ext cx="138462" cy="315349"/>
            </a:xfrm>
            <a:custGeom>
              <a:rect b="b" l="l" r="r" t="t"/>
              <a:pathLst>
                <a:path extrusionOk="0" h="11629" w="5106">
                  <a:moveTo>
                    <a:pt x="1847" y="2091"/>
                  </a:moveTo>
                  <a:lnTo>
                    <a:pt x="1847" y="5590"/>
                  </a:lnTo>
                  <a:cubicBezTo>
                    <a:pt x="1313" y="4883"/>
                    <a:pt x="1009" y="4021"/>
                    <a:pt x="1009" y="3154"/>
                  </a:cubicBezTo>
                  <a:lnTo>
                    <a:pt x="1009" y="2091"/>
                  </a:lnTo>
                  <a:close/>
                  <a:moveTo>
                    <a:pt x="2164" y="0"/>
                  </a:moveTo>
                  <a:cubicBezTo>
                    <a:pt x="1989" y="0"/>
                    <a:pt x="1847" y="144"/>
                    <a:pt x="1847" y="320"/>
                  </a:cubicBezTo>
                  <a:lnTo>
                    <a:pt x="1847" y="1085"/>
                  </a:lnTo>
                  <a:lnTo>
                    <a:pt x="503" y="1085"/>
                  </a:lnTo>
                  <a:cubicBezTo>
                    <a:pt x="226" y="1085"/>
                    <a:pt x="1" y="1310"/>
                    <a:pt x="1" y="1590"/>
                  </a:cubicBezTo>
                  <a:lnTo>
                    <a:pt x="1" y="3157"/>
                  </a:lnTo>
                  <a:cubicBezTo>
                    <a:pt x="1" y="4621"/>
                    <a:pt x="687" y="6072"/>
                    <a:pt x="1837" y="7039"/>
                  </a:cubicBezTo>
                  <a:lnTo>
                    <a:pt x="1845" y="7044"/>
                  </a:lnTo>
                  <a:lnTo>
                    <a:pt x="1845" y="11300"/>
                  </a:lnTo>
                  <a:cubicBezTo>
                    <a:pt x="1839" y="11497"/>
                    <a:pt x="2000" y="11628"/>
                    <a:pt x="2166" y="11628"/>
                  </a:cubicBezTo>
                  <a:cubicBezTo>
                    <a:pt x="2249" y="11628"/>
                    <a:pt x="2334" y="11595"/>
                    <a:pt x="2400" y="11520"/>
                  </a:cubicBezTo>
                  <a:lnTo>
                    <a:pt x="3322" y="10473"/>
                  </a:lnTo>
                  <a:cubicBezTo>
                    <a:pt x="3358" y="10434"/>
                    <a:pt x="3407" y="10414"/>
                    <a:pt x="3455" y="10414"/>
                  </a:cubicBezTo>
                  <a:cubicBezTo>
                    <a:pt x="3501" y="10414"/>
                    <a:pt x="3546" y="10432"/>
                    <a:pt x="3579" y="10467"/>
                  </a:cubicBezTo>
                  <a:lnTo>
                    <a:pt x="4548" y="11523"/>
                  </a:lnTo>
                  <a:cubicBezTo>
                    <a:pt x="4612" y="11590"/>
                    <a:pt x="4699" y="11625"/>
                    <a:pt x="4787" y="11625"/>
                  </a:cubicBezTo>
                  <a:cubicBezTo>
                    <a:pt x="4840" y="11625"/>
                    <a:pt x="4894" y="11613"/>
                    <a:pt x="4943" y="11586"/>
                  </a:cubicBezTo>
                  <a:cubicBezTo>
                    <a:pt x="5046" y="11526"/>
                    <a:pt x="5106" y="11416"/>
                    <a:pt x="5106" y="11298"/>
                  </a:cubicBezTo>
                  <a:lnTo>
                    <a:pt x="5106" y="8369"/>
                  </a:lnTo>
                  <a:cubicBezTo>
                    <a:pt x="4309" y="7547"/>
                    <a:pt x="3817" y="6428"/>
                    <a:pt x="3817" y="5197"/>
                  </a:cubicBezTo>
                  <a:lnTo>
                    <a:pt x="3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7"/>
            <p:cNvSpPr/>
            <p:nvPr/>
          </p:nvSpPr>
          <p:spPr>
            <a:xfrm>
              <a:off x="4104242" y="3434257"/>
              <a:ext cx="193321" cy="190283"/>
            </a:xfrm>
            <a:custGeom>
              <a:rect b="b" l="l" r="r" t="t"/>
              <a:pathLst>
                <a:path extrusionOk="0" h="7017" w="7129">
                  <a:moveTo>
                    <a:pt x="3574" y="791"/>
                  </a:moveTo>
                  <a:cubicBezTo>
                    <a:pt x="3752" y="791"/>
                    <a:pt x="3930" y="882"/>
                    <a:pt x="4022" y="1064"/>
                  </a:cubicBezTo>
                  <a:lnTo>
                    <a:pt x="4501" y="2007"/>
                  </a:lnTo>
                  <a:lnTo>
                    <a:pt x="5544" y="2172"/>
                  </a:lnTo>
                  <a:cubicBezTo>
                    <a:pt x="5732" y="2201"/>
                    <a:pt x="5884" y="2332"/>
                    <a:pt x="5944" y="2513"/>
                  </a:cubicBezTo>
                  <a:cubicBezTo>
                    <a:pt x="5994" y="2691"/>
                    <a:pt x="5947" y="2887"/>
                    <a:pt x="5813" y="3024"/>
                  </a:cubicBezTo>
                  <a:lnTo>
                    <a:pt x="5067" y="3770"/>
                  </a:lnTo>
                  <a:lnTo>
                    <a:pt x="5234" y="4810"/>
                  </a:lnTo>
                  <a:cubicBezTo>
                    <a:pt x="5263" y="4996"/>
                    <a:pt x="5185" y="5185"/>
                    <a:pt x="5033" y="5295"/>
                  </a:cubicBezTo>
                  <a:cubicBezTo>
                    <a:pt x="4947" y="5359"/>
                    <a:pt x="4843" y="5391"/>
                    <a:pt x="4740" y="5391"/>
                  </a:cubicBezTo>
                  <a:cubicBezTo>
                    <a:pt x="4661" y="5391"/>
                    <a:pt x="4581" y="5372"/>
                    <a:pt x="4509" y="5334"/>
                  </a:cubicBezTo>
                  <a:lnTo>
                    <a:pt x="3571" y="4852"/>
                  </a:lnTo>
                  <a:lnTo>
                    <a:pt x="2631" y="5334"/>
                  </a:lnTo>
                  <a:cubicBezTo>
                    <a:pt x="2558" y="5371"/>
                    <a:pt x="2479" y="5390"/>
                    <a:pt x="2400" y="5390"/>
                  </a:cubicBezTo>
                  <a:cubicBezTo>
                    <a:pt x="2297" y="5390"/>
                    <a:pt x="2194" y="5358"/>
                    <a:pt x="2107" y="5295"/>
                  </a:cubicBezTo>
                  <a:cubicBezTo>
                    <a:pt x="1952" y="5185"/>
                    <a:pt x="1874" y="4996"/>
                    <a:pt x="1908" y="4810"/>
                  </a:cubicBezTo>
                  <a:lnTo>
                    <a:pt x="2073" y="3770"/>
                  </a:lnTo>
                  <a:lnTo>
                    <a:pt x="1326" y="3024"/>
                  </a:lnTo>
                  <a:cubicBezTo>
                    <a:pt x="1193" y="2887"/>
                    <a:pt x="1143" y="2691"/>
                    <a:pt x="1203" y="2513"/>
                  </a:cubicBezTo>
                  <a:cubicBezTo>
                    <a:pt x="1261" y="2332"/>
                    <a:pt x="1415" y="2201"/>
                    <a:pt x="1601" y="2172"/>
                  </a:cubicBezTo>
                  <a:lnTo>
                    <a:pt x="2647" y="2007"/>
                  </a:lnTo>
                  <a:lnTo>
                    <a:pt x="3126" y="1064"/>
                  </a:lnTo>
                  <a:cubicBezTo>
                    <a:pt x="3218" y="882"/>
                    <a:pt x="3396" y="791"/>
                    <a:pt x="3574" y="791"/>
                  </a:cubicBezTo>
                  <a:close/>
                  <a:moveTo>
                    <a:pt x="1" y="1"/>
                  </a:moveTo>
                  <a:lnTo>
                    <a:pt x="1" y="3472"/>
                  </a:lnTo>
                  <a:cubicBezTo>
                    <a:pt x="99" y="5835"/>
                    <a:pt x="1831" y="7017"/>
                    <a:pt x="3564" y="7017"/>
                  </a:cubicBezTo>
                  <a:cubicBezTo>
                    <a:pt x="5297" y="7017"/>
                    <a:pt x="7030" y="5835"/>
                    <a:pt x="7128" y="3472"/>
                  </a:cubicBezTo>
                  <a:lnTo>
                    <a:pt x="71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87"/>
          <p:cNvGrpSpPr/>
          <p:nvPr/>
        </p:nvGrpSpPr>
        <p:grpSpPr>
          <a:xfrm>
            <a:off x="4001901" y="2754346"/>
            <a:ext cx="397865" cy="454706"/>
            <a:chOff x="4001901" y="2754346"/>
            <a:chExt cx="397865" cy="454706"/>
          </a:xfrm>
        </p:grpSpPr>
        <p:sp>
          <p:nvSpPr>
            <p:cNvPr id="1830" name="Google Shape;1830;p87"/>
            <p:cNvSpPr/>
            <p:nvPr/>
          </p:nvSpPr>
          <p:spPr>
            <a:xfrm>
              <a:off x="4099496" y="2917945"/>
              <a:ext cx="24243" cy="22236"/>
            </a:xfrm>
            <a:custGeom>
              <a:rect b="b" l="l" r="r" t="t"/>
              <a:pathLst>
                <a:path extrusionOk="0" h="820" w="894">
                  <a:moveTo>
                    <a:pt x="439" y="1"/>
                  </a:moveTo>
                  <a:cubicBezTo>
                    <a:pt x="357" y="1"/>
                    <a:pt x="276" y="26"/>
                    <a:pt x="210" y="74"/>
                  </a:cubicBezTo>
                  <a:cubicBezTo>
                    <a:pt x="121" y="134"/>
                    <a:pt x="61" y="226"/>
                    <a:pt x="42" y="336"/>
                  </a:cubicBezTo>
                  <a:cubicBezTo>
                    <a:pt x="0" y="558"/>
                    <a:pt x="152" y="773"/>
                    <a:pt x="380" y="812"/>
                  </a:cubicBezTo>
                  <a:cubicBezTo>
                    <a:pt x="406" y="817"/>
                    <a:pt x="432" y="820"/>
                    <a:pt x="457" y="820"/>
                  </a:cubicBezTo>
                  <a:cubicBezTo>
                    <a:pt x="539" y="820"/>
                    <a:pt x="619" y="795"/>
                    <a:pt x="687" y="747"/>
                  </a:cubicBezTo>
                  <a:cubicBezTo>
                    <a:pt x="776" y="684"/>
                    <a:pt x="833" y="592"/>
                    <a:pt x="854" y="485"/>
                  </a:cubicBezTo>
                  <a:cubicBezTo>
                    <a:pt x="894" y="262"/>
                    <a:pt x="742" y="47"/>
                    <a:pt x="516" y="8"/>
                  </a:cubicBezTo>
                  <a:cubicBezTo>
                    <a:pt x="491" y="3"/>
                    <a:pt x="465" y="1"/>
                    <a:pt x="4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7"/>
            <p:cNvSpPr/>
            <p:nvPr/>
          </p:nvSpPr>
          <p:spPr>
            <a:xfrm>
              <a:off x="4204983" y="3126151"/>
              <a:ext cx="24107" cy="22236"/>
            </a:xfrm>
            <a:custGeom>
              <a:rect b="b" l="l" r="r" t="t"/>
              <a:pathLst>
                <a:path extrusionOk="0" h="820" w="889">
                  <a:moveTo>
                    <a:pt x="435" y="0"/>
                  </a:moveTo>
                  <a:cubicBezTo>
                    <a:pt x="352" y="0"/>
                    <a:pt x="272" y="25"/>
                    <a:pt x="205" y="73"/>
                  </a:cubicBezTo>
                  <a:cubicBezTo>
                    <a:pt x="118" y="136"/>
                    <a:pt x="58" y="228"/>
                    <a:pt x="37" y="335"/>
                  </a:cubicBezTo>
                  <a:cubicBezTo>
                    <a:pt x="0" y="558"/>
                    <a:pt x="150" y="773"/>
                    <a:pt x="375" y="812"/>
                  </a:cubicBezTo>
                  <a:cubicBezTo>
                    <a:pt x="401" y="817"/>
                    <a:pt x="427" y="819"/>
                    <a:pt x="453" y="819"/>
                  </a:cubicBezTo>
                  <a:cubicBezTo>
                    <a:pt x="536" y="819"/>
                    <a:pt x="616" y="794"/>
                    <a:pt x="684" y="746"/>
                  </a:cubicBezTo>
                  <a:cubicBezTo>
                    <a:pt x="773" y="686"/>
                    <a:pt x="831" y="594"/>
                    <a:pt x="852" y="484"/>
                  </a:cubicBezTo>
                  <a:cubicBezTo>
                    <a:pt x="888" y="262"/>
                    <a:pt x="739" y="47"/>
                    <a:pt x="514" y="8"/>
                  </a:cubicBezTo>
                  <a:cubicBezTo>
                    <a:pt x="487" y="3"/>
                    <a:pt x="461"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7"/>
            <p:cNvSpPr/>
            <p:nvPr/>
          </p:nvSpPr>
          <p:spPr>
            <a:xfrm>
              <a:off x="4142965" y="3033437"/>
              <a:ext cx="24189" cy="22236"/>
            </a:xfrm>
            <a:custGeom>
              <a:rect b="b" l="l" r="r" t="t"/>
              <a:pathLst>
                <a:path extrusionOk="0" h="820" w="892">
                  <a:moveTo>
                    <a:pt x="437" y="1"/>
                  </a:moveTo>
                  <a:cubicBezTo>
                    <a:pt x="355" y="1"/>
                    <a:pt x="275" y="26"/>
                    <a:pt x="207" y="74"/>
                  </a:cubicBezTo>
                  <a:cubicBezTo>
                    <a:pt x="118" y="137"/>
                    <a:pt x="61" y="228"/>
                    <a:pt x="40" y="336"/>
                  </a:cubicBezTo>
                  <a:cubicBezTo>
                    <a:pt x="0" y="558"/>
                    <a:pt x="152" y="773"/>
                    <a:pt x="378" y="813"/>
                  </a:cubicBezTo>
                  <a:cubicBezTo>
                    <a:pt x="404" y="817"/>
                    <a:pt x="430" y="819"/>
                    <a:pt x="456" y="819"/>
                  </a:cubicBezTo>
                  <a:cubicBezTo>
                    <a:pt x="506" y="819"/>
                    <a:pt x="555" y="811"/>
                    <a:pt x="600" y="792"/>
                  </a:cubicBezTo>
                  <a:lnTo>
                    <a:pt x="658" y="760"/>
                  </a:lnTo>
                  <a:cubicBezTo>
                    <a:pt x="760" y="702"/>
                    <a:pt x="833" y="600"/>
                    <a:pt x="852" y="482"/>
                  </a:cubicBezTo>
                  <a:cubicBezTo>
                    <a:pt x="891" y="262"/>
                    <a:pt x="742" y="48"/>
                    <a:pt x="514" y="8"/>
                  </a:cubicBezTo>
                  <a:cubicBezTo>
                    <a:pt x="488" y="3"/>
                    <a:pt x="462" y="1"/>
                    <a:pt x="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7"/>
            <p:cNvSpPr/>
            <p:nvPr/>
          </p:nvSpPr>
          <p:spPr>
            <a:xfrm>
              <a:off x="4206881" y="2939259"/>
              <a:ext cx="23918" cy="22236"/>
            </a:xfrm>
            <a:custGeom>
              <a:rect b="b" l="l" r="r" t="t"/>
              <a:pathLst>
                <a:path extrusionOk="0" h="820" w="882">
                  <a:moveTo>
                    <a:pt x="428" y="1"/>
                  </a:moveTo>
                  <a:cubicBezTo>
                    <a:pt x="345" y="1"/>
                    <a:pt x="265" y="26"/>
                    <a:pt x="197" y="73"/>
                  </a:cubicBezTo>
                  <a:cubicBezTo>
                    <a:pt x="108" y="134"/>
                    <a:pt x="51" y="225"/>
                    <a:pt x="30" y="335"/>
                  </a:cubicBezTo>
                  <a:cubicBezTo>
                    <a:pt x="1" y="506"/>
                    <a:pt x="82" y="671"/>
                    <a:pt x="231" y="760"/>
                  </a:cubicBezTo>
                  <a:cubicBezTo>
                    <a:pt x="231" y="760"/>
                    <a:pt x="234" y="760"/>
                    <a:pt x="234" y="762"/>
                  </a:cubicBezTo>
                  <a:cubicBezTo>
                    <a:pt x="250" y="773"/>
                    <a:pt x="271" y="783"/>
                    <a:pt x="286" y="789"/>
                  </a:cubicBezTo>
                  <a:cubicBezTo>
                    <a:pt x="313" y="799"/>
                    <a:pt x="339" y="810"/>
                    <a:pt x="368" y="812"/>
                  </a:cubicBezTo>
                  <a:cubicBezTo>
                    <a:pt x="393" y="817"/>
                    <a:pt x="419" y="820"/>
                    <a:pt x="445" y="820"/>
                  </a:cubicBezTo>
                  <a:cubicBezTo>
                    <a:pt x="527" y="820"/>
                    <a:pt x="609" y="795"/>
                    <a:pt x="677" y="747"/>
                  </a:cubicBezTo>
                  <a:cubicBezTo>
                    <a:pt x="763" y="684"/>
                    <a:pt x="823" y="592"/>
                    <a:pt x="842" y="485"/>
                  </a:cubicBezTo>
                  <a:cubicBezTo>
                    <a:pt x="881" y="262"/>
                    <a:pt x="732" y="47"/>
                    <a:pt x="506" y="8"/>
                  </a:cubicBezTo>
                  <a:cubicBezTo>
                    <a:pt x="480" y="3"/>
                    <a:pt x="454" y="1"/>
                    <a:pt x="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7"/>
            <p:cNvSpPr/>
            <p:nvPr/>
          </p:nvSpPr>
          <p:spPr>
            <a:xfrm>
              <a:off x="4352717" y="2809747"/>
              <a:ext cx="47049" cy="398383"/>
            </a:xfrm>
            <a:custGeom>
              <a:rect b="b" l="l" r="r" t="t"/>
              <a:pathLst>
                <a:path extrusionOk="0" h="14691" w="1735">
                  <a:moveTo>
                    <a:pt x="1" y="1"/>
                  </a:moveTo>
                  <a:lnTo>
                    <a:pt x="1" y="14691"/>
                  </a:lnTo>
                  <a:lnTo>
                    <a:pt x="1381" y="14691"/>
                  </a:lnTo>
                  <a:cubicBezTo>
                    <a:pt x="1578" y="14691"/>
                    <a:pt x="1735" y="14533"/>
                    <a:pt x="1735" y="14337"/>
                  </a:cubicBezTo>
                  <a:lnTo>
                    <a:pt x="1735" y="357"/>
                  </a:lnTo>
                  <a:cubicBezTo>
                    <a:pt x="1735" y="161"/>
                    <a:pt x="1578" y="1"/>
                    <a:pt x="13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7"/>
            <p:cNvSpPr/>
            <p:nvPr/>
          </p:nvSpPr>
          <p:spPr>
            <a:xfrm>
              <a:off x="4001901" y="2809828"/>
              <a:ext cx="322997" cy="399224"/>
            </a:xfrm>
            <a:custGeom>
              <a:rect b="b" l="l" r="r" t="t"/>
              <a:pathLst>
                <a:path extrusionOk="0" h="14722" w="11911">
                  <a:moveTo>
                    <a:pt x="4041" y="2959"/>
                  </a:moveTo>
                  <a:cubicBezTo>
                    <a:pt x="4126" y="2959"/>
                    <a:pt x="4211" y="2966"/>
                    <a:pt x="4296" y="2981"/>
                  </a:cubicBezTo>
                  <a:cubicBezTo>
                    <a:pt x="4899" y="3091"/>
                    <a:pt x="5347" y="3558"/>
                    <a:pt x="5459" y="4129"/>
                  </a:cubicBezTo>
                  <a:lnTo>
                    <a:pt x="6808" y="4370"/>
                  </a:lnTo>
                  <a:cubicBezTo>
                    <a:pt x="6902" y="4231"/>
                    <a:pt x="7023" y="4105"/>
                    <a:pt x="7167" y="4003"/>
                  </a:cubicBezTo>
                  <a:cubicBezTo>
                    <a:pt x="7411" y="3834"/>
                    <a:pt x="7696" y="3745"/>
                    <a:pt x="7989" y="3745"/>
                  </a:cubicBezTo>
                  <a:cubicBezTo>
                    <a:pt x="8073" y="3745"/>
                    <a:pt x="8158" y="3752"/>
                    <a:pt x="8244" y="3767"/>
                  </a:cubicBezTo>
                  <a:cubicBezTo>
                    <a:pt x="9024" y="3909"/>
                    <a:pt x="9548" y="4655"/>
                    <a:pt x="9415" y="5431"/>
                  </a:cubicBezTo>
                  <a:cubicBezTo>
                    <a:pt x="9349" y="5808"/>
                    <a:pt x="9139" y="6138"/>
                    <a:pt x="8825" y="6358"/>
                  </a:cubicBezTo>
                  <a:cubicBezTo>
                    <a:pt x="8583" y="6529"/>
                    <a:pt x="8297" y="6617"/>
                    <a:pt x="8006" y="6617"/>
                  </a:cubicBezTo>
                  <a:cubicBezTo>
                    <a:pt x="7920" y="6617"/>
                    <a:pt x="7832" y="6609"/>
                    <a:pt x="7746" y="6594"/>
                  </a:cubicBezTo>
                  <a:cubicBezTo>
                    <a:pt x="7741" y="6594"/>
                    <a:pt x="7733" y="6591"/>
                    <a:pt x="7730" y="6591"/>
                  </a:cubicBezTo>
                  <a:lnTo>
                    <a:pt x="6834" y="7846"/>
                  </a:lnTo>
                  <a:cubicBezTo>
                    <a:pt x="7039" y="8147"/>
                    <a:pt x="7133" y="8522"/>
                    <a:pt x="7067" y="8909"/>
                  </a:cubicBezTo>
                  <a:cubicBezTo>
                    <a:pt x="7023" y="9163"/>
                    <a:pt x="6916" y="9394"/>
                    <a:pt x="6751" y="9588"/>
                  </a:cubicBezTo>
                  <a:lnTo>
                    <a:pt x="7521" y="10701"/>
                  </a:lnTo>
                  <a:cubicBezTo>
                    <a:pt x="7653" y="10662"/>
                    <a:pt x="7790" y="10642"/>
                    <a:pt x="7930" y="10642"/>
                  </a:cubicBezTo>
                  <a:cubicBezTo>
                    <a:pt x="8015" y="10642"/>
                    <a:pt x="8101" y="10649"/>
                    <a:pt x="8186" y="10664"/>
                  </a:cubicBezTo>
                  <a:cubicBezTo>
                    <a:pt x="8964" y="10806"/>
                    <a:pt x="9488" y="11552"/>
                    <a:pt x="9354" y="12328"/>
                  </a:cubicBezTo>
                  <a:cubicBezTo>
                    <a:pt x="9289" y="12705"/>
                    <a:pt x="9079" y="13035"/>
                    <a:pt x="8765" y="13255"/>
                  </a:cubicBezTo>
                  <a:cubicBezTo>
                    <a:pt x="8524" y="13425"/>
                    <a:pt x="8238" y="13512"/>
                    <a:pt x="7948" y="13512"/>
                  </a:cubicBezTo>
                  <a:cubicBezTo>
                    <a:pt x="7861" y="13512"/>
                    <a:pt x="7777" y="13506"/>
                    <a:pt x="7688" y="13491"/>
                  </a:cubicBezTo>
                  <a:cubicBezTo>
                    <a:pt x="6908" y="13349"/>
                    <a:pt x="6384" y="12603"/>
                    <a:pt x="6520" y="11827"/>
                  </a:cubicBezTo>
                  <a:cubicBezTo>
                    <a:pt x="6551" y="11646"/>
                    <a:pt x="6614" y="11479"/>
                    <a:pt x="6706" y="11330"/>
                  </a:cubicBezTo>
                  <a:lnTo>
                    <a:pt x="5844" y="10085"/>
                  </a:lnTo>
                  <a:cubicBezTo>
                    <a:pt x="5782" y="10093"/>
                    <a:pt x="5719" y="10097"/>
                    <a:pt x="5656" y="10097"/>
                  </a:cubicBezTo>
                  <a:cubicBezTo>
                    <a:pt x="5571" y="10097"/>
                    <a:pt x="5486" y="10090"/>
                    <a:pt x="5402" y="10075"/>
                  </a:cubicBezTo>
                  <a:cubicBezTo>
                    <a:pt x="4624" y="9933"/>
                    <a:pt x="4100" y="9187"/>
                    <a:pt x="4233" y="8412"/>
                  </a:cubicBezTo>
                  <a:cubicBezTo>
                    <a:pt x="4299" y="8034"/>
                    <a:pt x="4508" y="7704"/>
                    <a:pt x="4823" y="7484"/>
                  </a:cubicBezTo>
                  <a:cubicBezTo>
                    <a:pt x="5066" y="7314"/>
                    <a:pt x="5349" y="7225"/>
                    <a:pt x="5641" y="7225"/>
                  </a:cubicBezTo>
                  <a:cubicBezTo>
                    <a:pt x="5727" y="7225"/>
                    <a:pt x="5813" y="7233"/>
                    <a:pt x="5899" y="7248"/>
                  </a:cubicBezTo>
                  <a:lnTo>
                    <a:pt x="5988" y="7269"/>
                  </a:lnTo>
                  <a:lnTo>
                    <a:pt x="6855" y="6057"/>
                  </a:lnTo>
                  <a:cubicBezTo>
                    <a:pt x="6706" y="5860"/>
                    <a:pt x="6606" y="5624"/>
                    <a:pt x="6572" y="5378"/>
                  </a:cubicBezTo>
                  <a:lnTo>
                    <a:pt x="5278" y="5148"/>
                  </a:lnTo>
                  <a:cubicBezTo>
                    <a:pt x="5176" y="5318"/>
                    <a:pt x="5037" y="5465"/>
                    <a:pt x="4872" y="5583"/>
                  </a:cubicBezTo>
                  <a:cubicBezTo>
                    <a:pt x="4630" y="5754"/>
                    <a:pt x="4344" y="5842"/>
                    <a:pt x="4054" y="5842"/>
                  </a:cubicBezTo>
                  <a:cubicBezTo>
                    <a:pt x="3967" y="5842"/>
                    <a:pt x="3880" y="5834"/>
                    <a:pt x="3793" y="5818"/>
                  </a:cubicBezTo>
                  <a:cubicBezTo>
                    <a:pt x="3015" y="5672"/>
                    <a:pt x="2491" y="4925"/>
                    <a:pt x="2630" y="4144"/>
                  </a:cubicBezTo>
                  <a:cubicBezTo>
                    <a:pt x="2696" y="3767"/>
                    <a:pt x="2905" y="3437"/>
                    <a:pt x="3220" y="3217"/>
                  </a:cubicBezTo>
                  <a:cubicBezTo>
                    <a:pt x="3463" y="3049"/>
                    <a:pt x="3748" y="2959"/>
                    <a:pt x="4041" y="2959"/>
                  </a:cubicBezTo>
                  <a:close/>
                  <a:moveTo>
                    <a:pt x="305" y="0"/>
                  </a:moveTo>
                  <a:cubicBezTo>
                    <a:pt x="137" y="0"/>
                    <a:pt x="0" y="140"/>
                    <a:pt x="0" y="310"/>
                  </a:cubicBezTo>
                  <a:lnTo>
                    <a:pt x="0" y="14407"/>
                  </a:lnTo>
                  <a:cubicBezTo>
                    <a:pt x="0" y="14580"/>
                    <a:pt x="142" y="14722"/>
                    <a:pt x="315" y="14722"/>
                  </a:cubicBezTo>
                  <a:lnTo>
                    <a:pt x="11911" y="14722"/>
                  </a:lnTo>
                  <a:lnTo>
                    <a:pt x="11911" y="1"/>
                  </a:lnTo>
                  <a:lnTo>
                    <a:pt x="9587" y="1"/>
                  </a:lnTo>
                  <a:lnTo>
                    <a:pt x="9587" y="553"/>
                  </a:lnTo>
                  <a:cubicBezTo>
                    <a:pt x="9587" y="1219"/>
                    <a:pt x="9050" y="1756"/>
                    <a:pt x="8385" y="1756"/>
                  </a:cubicBezTo>
                  <a:lnTo>
                    <a:pt x="3620" y="1756"/>
                  </a:lnTo>
                  <a:cubicBezTo>
                    <a:pt x="2958" y="1756"/>
                    <a:pt x="2421" y="1219"/>
                    <a:pt x="2421" y="553"/>
                  </a:cubicBezTo>
                  <a:lnTo>
                    <a:pt x="2421" y="1"/>
                  </a:lnTo>
                  <a:lnTo>
                    <a:pt x="315" y="1"/>
                  </a:lnTo>
                  <a:cubicBezTo>
                    <a:pt x="312" y="0"/>
                    <a:pt x="308"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7"/>
            <p:cNvSpPr/>
            <p:nvPr/>
          </p:nvSpPr>
          <p:spPr>
            <a:xfrm>
              <a:off x="4095375" y="2754346"/>
              <a:ext cx="138598" cy="75197"/>
            </a:xfrm>
            <a:custGeom>
              <a:rect b="b" l="l" r="r" t="t"/>
              <a:pathLst>
                <a:path extrusionOk="0" h="2773" w="5111">
                  <a:moveTo>
                    <a:pt x="2573" y="1"/>
                  </a:moveTo>
                  <a:cubicBezTo>
                    <a:pt x="2030" y="1"/>
                    <a:pt x="1487" y="305"/>
                    <a:pt x="1268" y="912"/>
                  </a:cubicBezTo>
                  <a:cubicBezTo>
                    <a:pt x="1253" y="960"/>
                    <a:pt x="1205" y="991"/>
                    <a:pt x="1156" y="991"/>
                  </a:cubicBezTo>
                  <a:lnTo>
                    <a:pt x="401" y="991"/>
                  </a:lnTo>
                  <a:cubicBezTo>
                    <a:pt x="181" y="991"/>
                    <a:pt x="0" y="1172"/>
                    <a:pt x="0" y="1389"/>
                  </a:cubicBezTo>
                  <a:lnTo>
                    <a:pt x="0" y="2599"/>
                  </a:lnTo>
                  <a:cubicBezTo>
                    <a:pt x="0" y="2694"/>
                    <a:pt x="79" y="2772"/>
                    <a:pt x="173" y="2772"/>
                  </a:cubicBezTo>
                  <a:lnTo>
                    <a:pt x="4938" y="2772"/>
                  </a:lnTo>
                  <a:cubicBezTo>
                    <a:pt x="5032" y="2772"/>
                    <a:pt x="5111" y="2694"/>
                    <a:pt x="5111" y="2599"/>
                  </a:cubicBezTo>
                  <a:lnTo>
                    <a:pt x="5111" y="1389"/>
                  </a:lnTo>
                  <a:cubicBezTo>
                    <a:pt x="5111" y="1172"/>
                    <a:pt x="4933" y="991"/>
                    <a:pt x="4713" y="991"/>
                  </a:cubicBezTo>
                  <a:lnTo>
                    <a:pt x="3990" y="991"/>
                  </a:lnTo>
                  <a:cubicBezTo>
                    <a:pt x="3940" y="991"/>
                    <a:pt x="3893" y="960"/>
                    <a:pt x="3877" y="912"/>
                  </a:cubicBezTo>
                  <a:cubicBezTo>
                    <a:pt x="3658" y="305"/>
                    <a:pt x="3116" y="1"/>
                    <a:pt x="2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87"/>
          <p:cNvGrpSpPr/>
          <p:nvPr/>
        </p:nvGrpSpPr>
        <p:grpSpPr>
          <a:xfrm>
            <a:off x="3973781" y="2133388"/>
            <a:ext cx="454408" cy="454704"/>
            <a:chOff x="3973781" y="2133388"/>
            <a:chExt cx="454408" cy="454704"/>
          </a:xfrm>
        </p:grpSpPr>
        <p:sp>
          <p:nvSpPr>
            <p:cNvPr id="1838" name="Google Shape;1838;p87"/>
            <p:cNvSpPr/>
            <p:nvPr/>
          </p:nvSpPr>
          <p:spPr>
            <a:xfrm>
              <a:off x="3977170" y="2266507"/>
              <a:ext cx="446408" cy="157715"/>
            </a:xfrm>
            <a:custGeom>
              <a:rect b="b" l="l" r="r" t="t"/>
              <a:pathLst>
                <a:path extrusionOk="0" h="5816" w="16462">
                  <a:moveTo>
                    <a:pt x="1" y="1"/>
                  </a:moveTo>
                  <a:lnTo>
                    <a:pt x="1386" y="5682"/>
                  </a:lnTo>
                  <a:cubicBezTo>
                    <a:pt x="1415" y="5761"/>
                    <a:pt x="1489" y="5816"/>
                    <a:pt x="1570" y="5816"/>
                  </a:cubicBezTo>
                  <a:lnTo>
                    <a:pt x="3183" y="5816"/>
                  </a:lnTo>
                  <a:lnTo>
                    <a:pt x="3183" y="4493"/>
                  </a:lnTo>
                  <a:cubicBezTo>
                    <a:pt x="3183" y="4215"/>
                    <a:pt x="3411" y="3990"/>
                    <a:pt x="3686" y="3990"/>
                  </a:cubicBezTo>
                  <a:lnTo>
                    <a:pt x="5866" y="3990"/>
                  </a:lnTo>
                  <a:cubicBezTo>
                    <a:pt x="6143" y="3990"/>
                    <a:pt x="6366" y="4218"/>
                    <a:pt x="6366" y="4493"/>
                  </a:cubicBezTo>
                  <a:lnTo>
                    <a:pt x="6366" y="5816"/>
                  </a:lnTo>
                  <a:lnTo>
                    <a:pt x="10408" y="5816"/>
                  </a:lnTo>
                  <a:lnTo>
                    <a:pt x="10408" y="4493"/>
                  </a:lnTo>
                  <a:cubicBezTo>
                    <a:pt x="10408" y="4215"/>
                    <a:pt x="10633" y="3990"/>
                    <a:pt x="10908" y="3990"/>
                  </a:cubicBezTo>
                  <a:lnTo>
                    <a:pt x="13090" y="3990"/>
                  </a:lnTo>
                  <a:cubicBezTo>
                    <a:pt x="13368" y="3990"/>
                    <a:pt x="13590" y="4218"/>
                    <a:pt x="13590" y="4493"/>
                  </a:cubicBezTo>
                  <a:lnTo>
                    <a:pt x="13590" y="5816"/>
                  </a:lnTo>
                  <a:lnTo>
                    <a:pt x="15005" y="5816"/>
                  </a:lnTo>
                  <a:cubicBezTo>
                    <a:pt x="15089" y="5816"/>
                    <a:pt x="15162" y="5761"/>
                    <a:pt x="15186" y="5677"/>
                  </a:cubicBezTo>
                  <a:lnTo>
                    <a:pt x="16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7"/>
            <p:cNvSpPr/>
            <p:nvPr/>
          </p:nvSpPr>
          <p:spPr>
            <a:xfrm>
              <a:off x="4090683" y="2401822"/>
              <a:ext cx="31999" cy="50818"/>
            </a:xfrm>
            <a:custGeom>
              <a:rect b="b" l="l" r="r" t="t"/>
              <a:pathLst>
                <a:path extrusionOk="0" h="1874" w="1180">
                  <a:moveTo>
                    <a:pt x="105" y="1"/>
                  </a:moveTo>
                  <a:cubicBezTo>
                    <a:pt x="45" y="1"/>
                    <a:pt x="1" y="45"/>
                    <a:pt x="1" y="105"/>
                  </a:cubicBezTo>
                  <a:lnTo>
                    <a:pt x="1" y="1874"/>
                  </a:lnTo>
                  <a:lnTo>
                    <a:pt x="1177" y="1874"/>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7"/>
            <p:cNvSpPr/>
            <p:nvPr/>
          </p:nvSpPr>
          <p:spPr>
            <a:xfrm>
              <a:off x="3973781" y="2366298"/>
              <a:ext cx="454408" cy="221794"/>
            </a:xfrm>
            <a:custGeom>
              <a:rect b="b" l="l" r="r" t="t"/>
              <a:pathLst>
                <a:path extrusionOk="0" h="8179" w="16757">
                  <a:moveTo>
                    <a:pt x="0" y="1"/>
                  </a:moveTo>
                  <a:lnTo>
                    <a:pt x="0" y="7650"/>
                  </a:lnTo>
                  <a:cubicBezTo>
                    <a:pt x="0" y="7940"/>
                    <a:pt x="233" y="8179"/>
                    <a:pt x="529" y="8179"/>
                  </a:cubicBezTo>
                  <a:lnTo>
                    <a:pt x="16225" y="8179"/>
                  </a:lnTo>
                  <a:cubicBezTo>
                    <a:pt x="16518" y="8179"/>
                    <a:pt x="16756" y="7943"/>
                    <a:pt x="16756" y="7650"/>
                  </a:cubicBezTo>
                  <a:lnTo>
                    <a:pt x="16756" y="182"/>
                  </a:lnTo>
                  <a:lnTo>
                    <a:pt x="16290" y="2225"/>
                  </a:lnTo>
                  <a:cubicBezTo>
                    <a:pt x="16290" y="2227"/>
                    <a:pt x="16290" y="2230"/>
                    <a:pt x="16288" y="2233"/>
                  </a:cubicBezTo>
                  <a:cubicBezTo>
                    <a:pt x="16157" y="2767"/>
                    <a:pt x="15682" y="3142"/>
                    <a:pt x="15132" y="3142"/>
                  </a:cubicBezTo>
                  <a:lnTo>
                    <a:pt x="13718" y="3142"/>
                  </a:lnTo>
                  <a:lnTo>
                    <a:pt x="13718" y="4679"/>
                  </a:lnTo>
                  <a:cubicBezTo>
                    <a:pt x="13677" y="5752"/>
                    <a:pt x="12898" y="6290"/>
                    <a:pt x="12120" y="6290"/>
                  </a:cubicBezTo>
                  <a:cubicBezTo>
                    <a:pt x="11350" y="6290"/>
                    <a:pt x="10582" y="5762"/>
                    <a:pt x="10535" y="4705"/>
                  </a:cubicBezTo>
                  <a:lnTo>
                    <a:pt x="10535" y="3700"/>
                  </a:lnTo>
                  <a:lnTo>
                    <a:pt x="10535" y="3681"/>
                  </a:lnTo>
                  <a:lnTo>
                    <a:pt x="10535" y="3142"/>
                  </a:lnTo>
                  <a:lnTo>
                    <a:pt x="6494" y="3142"/>
                  </a:lnTo>
                  <a:lnTo>
                    <a:pt x="6494" y="3681"/>
                  </a:lnTo>
                  <a:lnTo>
                    <a:pt x="6494" y="3700"/>
                  </a:lnTo>
                  <a:lnTo>
                    <a:pt x="6494" y="4679"/>
                  </a:lnTo>
                  <a:cubicBezTo>
                    <a:pt x="6453" y="5752"/>
                    <a:pt x="5674" y="6290"/>
                    <a:pt x="4897" y="6290"/>
                  </a:cubicBezTo>
                  <a:cubicBezTo>
                    <a:pt x="4127" y="6290"/>
                    <a:pt x="3359" y="5762"/>
                    <a:pt x="3311" y="4705"/>
                  </a:cubicBezTo>
                  <a:lnTo>
                    <a:pt x="3311" y="3142"/>
                  </a:lnTo>
                  <a:lnTo>
                    <a:pt x="1697" y="3142"/>
                  </a:lnTo>
                  <a:cubicBezTo>
                    <a:pt x="1160" y="3142"/>
                    <a:pt x="686" y="2778"/>
                    <a:pt x="547" y="2256"/>
                  </a:cubicBezTo>
                  <a:cubicBezTo>
                    <a:pt x="547" y="2254"/>
                    <a:pt x="545" y="2251"/>
                    <a:pt x="545" y="224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7"/>
            <p:cNvSpPr/>
            <p:nvPr/>
          </p:nvSpPr>
          <p:spPr>
            <a:xfrm>
              <a:off x="4090765" y="2479892"/>
              <a:ext cx="31917" cy="29775"/>
            </a:xfrm>
            <a:custGeom>
              <a:rect b="b" l="l" r="r" t="t"/>
              <a:pathLst>
                <a:path extrusionOk="0" h="1098" w="1177">
                  <a:moveTo>
                    <a:pt x="0" y="0"/>
                  </a:moveTo>
                  <a:lnTo>
                    <a:pt x="0" y="514"/>
                  </a:lnTo>
                  <a:cubicBezTo>
                    <a:pt x="17" y="903"/>
                    <a:pt x="304" y="1097"/>
                    <a:pt x="590" y="1097"/>
                  </a:cubicBezTo>
                  <a:cubicBezTo>
                    <a:pt x="876" y="1097"/>
                    <a:pt x="1162"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7"/>
            <p:cNvSpPr/>
            <p:nvPr/>
          </p:nvSpPr>
          <p:spPr>
            <a:xfrm>
              <a:off x="4286660" y="2401822"/>
              <a:ext cx="31999" cy="50818"/>
            </a:xfrm>
            <a:custGeom>
              <a:rect b="b" l="l" r="r" t="t"/>
              <a:pathLst>
                <a:path extrusionOk="0" h="1874" w="1180">
                  <a:moveTo>
                    <a:pt x="105" y="1"/>
                  </a:moveTo>
                  <a:cubicBezTo>
                    <a:pt x="45" y="1"/>
                    <a:pt x="1" y="45"/>
                    <a:pt x="1" y="105"/>
                  </a:cubicBezTo>
                  <a:lnTo>
                    <a:pt x="1" y="1874"/>
                  </a:lnTo>
                  <a:lnTo>
                    <a:pt x="1174" y="1874"/>
                  </a:lnTo>
                  <a:lnTo>
                    <a:pt x="1174" y="1326"/>
                  </a:lnTo>
                  <a:lnTo>
                    <a:pt x="1174" y="1323"/>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7"/>
            <p:cNvSpPr/>
            <p:nvPr/>
          </p:nvSpPr>
          <p:spPr>
            <a:xfrm>
              <a:off x="4286741" y="2479892"/>
              <a:ext cx="31917" cy="29775"/>
            </a:xfrm>
            <a:custGeom>
              <a:rect b="b" l="l" r="r" t="t"/>
              <a:pathLst>
                <a:path extrusionOk="0" h="1098" w="1177">
                  <a:moveTo>
                    <a:pt x="0" y="0"/>
                  </a:moveTo>
                  <a:lnTo>
                    <a:pt x="0" y="514"/>
                  </a:lnTo>
                  <a:cubicBezTo>
                    <a:pt x="16" y="903"/>
                    <a:pt x="302" y="1097"/>
                    <a:pt x="588" y="1097"/>
                  </a:cubicBezTo>
                  <a:cubicBezTo>
                    <a:pt x="874" y="1097"/>
                    <a:pt x="1161"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7"/>
            <p:cNvSpPr/>
            <p:nvPr/>
          </p:nvSpPr>
          <p:spPr>
            <a:xfrm>
              <a:off x="4078969" y="2211811"/>
              <a:ext cx="27145" cy="27443"/>
            </a:xfrm>
            <a:custGeom>
              <a:rect b="b" l="l" r="r" t="t"/>
              <a:pathLst>
                <a:path extrusionOk="0" h="1012" w="1001">
                  <a:moveTo>
                    <a:pt x="0" y="1"/>
                  </a:moveTo>
                  <a:lnTo>
                    <a:pt x="0"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7"/>
            <p:cNvSpPr/>
            <p:nvPr/>
          </p:nvSpPr>
          <p:spPr>
            <a:xfrm>
              <a:off x="4079592" y="2133388"/>
              <a:ext cx="241400" cy="50411"/>
            </a:xfrm>
            <a:custGeom>
              <a:rect b="b" l="l" r="r" t="t"/>
              <a:pathLst>
                <a:path extrusionOk="0" h="1859" w="8902">
                  <a:moveTo>
                    <a:pt x="2144" y="1"/>
                  </a:moveTo>
                  <a:cubicBezTo>
                    <a:pt x="1054" y="1"/>
                    <a:pt x="150" y="805"/>
                    <a:pt x="1" y="1858"/>
                  </a:cubicBezTo>
                  <a:lnTo>
                    <a:pt x="8902" y="1858"/>
                  </a:lnTo>
                  <a:cubicBezTo>
                    <a:pt x="8752" y="805"/>
                    <a:pt x="7849" y="1"/>
                    <a:pt x="6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7"/>
            <p:cNvSpPr/>
            <p:nvPr/>
          </p:nvSpPr>
          <p:spPr>
            <a:xfrm>
              <a:off x="4294470" y="2211811"/>
              <a:ext cx="27172" cy="27443"/>
            </a:xfrm>
            <a:custGeom>
              <a:rect b="b" l="l" r="r" t="t"/>
              <a:pathLst>
                <a:path extrusionOk="0" h="1012" w="1002">
                  <a:moveTo>
                    <a:pt x="1" y="1"/>
                  </a:moveTo>
                  <a:lnTo>
                    <a:pt x="1"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87"/>
          <p:cNvGrpSpPr/>
          <p:nvPr/>
        </p:nvGrpSpPr>
        <p:grpSpPr>
          <a:xfrm>
            <a:off x="3964371" y="1512376"/>
            <a:ext cx="468153" cy="454486"/>
            <a:chOff x="3964371" y="1512376"/>
            <a:chExt cx="468153" cy="454486"/>
          </a:xfrm>
        </p:grpSpPr>
        <p:sp>
          <p:nvSpPr>
            <p:cNvPr id="1848" name="Google Shape;1848;p87"/>
            <p:cNvSpPr/>
            <p:nvPr/>
          </p:nvSpPr>
          <p:spPr>
            <a:xfrm>
              <a:off x="4310170" y="1699539"/>
              <a:ext cx="33273" cy="26711"/>
            </a:xfrm>
            <a:custGeom>
              <a:rect b="b" l="l" r="r" t="t"/>
              <a:pathLst>
                <a:path extrusionOk="0" h="985" w="1227">
                  <a:moveTo>
                    <a:pt x="540" y="1"/>
                  </a:moveTo>
                  <a:cubicBezTo>
                    <a:pt x="426" y="1"/>
                    <a:pt x="305" y="44"/>
                    <a:pt x="194" y="147"/>
                  </a:cubicBezTo>
                  <a:cubicBezTo>
                    <a:pt x="1" y="338"/>
                    <a:pt x="1" y="650"/>
                    <a:pt x="194" y="841"/>
                  </a:cubicBezTo>
                  <a:cubicBezTo>
                    <a:pt x="290" y="937"/>
                    <a:pt x="416" y="985"/>
                    <a:pt x="541" y="985"/>
                  </a:cubicBezTo>
                  <a:cubicBezTo>
                    <a:pt x="667" y="985"/>
                    <a:pt x="793" y="937"/>
                    <a:pt x="889" y="841"/>
                  </a:cubicBezTo>
                  <a:cubicBezTo>
                    <a:pt x="1226" y="474"/>
                    <a:pt x="918"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7"/>
            <p:cNvSpPr/>
            <p:nvPr/>
          </p:nvSpPr>
          <p:spPr>
            <a:xfrm>
              <a:off x="4317221" y="1547194"/>
              <a:ext cx="33246" cy="26711"/>
            </a:xfrm>
            <a:custGeom>
              <a:rect b="b" l="l" r="r" t="t"/>
              <a:pathLst>
                <a:path extrusionOk="0" h="985" w="1226">
                  <a:moveTo>
                    <a:pt x="687" y="0"/>
                  </a:moveTo>
                  <a:cubicBezTo>
                    <a:pt x="309" y="0"/>
                    <a:pt x="1" y="473"/>
                    <a:pt x="340" y="841"/>
                  </a:cubicBezTo>
                  <a:cubicBezTo>
                    <a:pt x="436" y="936"/>
                    <a:pt x="562" y="984"/>
                    <a:pt x="688" y="984"/>
                  </a:cubicBezTo>
                  <a:cubicBezTo>
                    <a:pt x="813" y="984"/>
                    <a:pt x="939" y="936"/>
                    <a:pt x="1035" y="841"/>
                  </a:cubicBezTo>
                  <a:cubicBezTo>
                    <a:pt x="1226" y="647"/>
                    <a:pt x="1226" y="338"/>
                    <a:pt x="1035" y="147"/>
                  </a:cubicBezTo>
                  <a:cubicBezTo>
                    <a:pt x="923" y="44"/>
                    <a:pt x="802" y="0"/>
                    <a:pt x="6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7"/>
            <p:cNvSpPr/>
            <p:nvPr/>
          </p:nvSpPr>
          <p:spPr>
            <a:xfrm>
              <a:off x="4347809" y="1599856"/>
              <a:ext cx="80376" cy="80105"/>
            </a:xfrm>
            <a:custGeom>
              <a:rect b="b" l="l" r="r" t="t"/>
              <a:pathLst>
                <a:path extrusionOk="0" h="2954" w="2964">
                  <a:moveTo>
                    <a:pt x="1482" y="0"/>
                  </a:moveTo>
                  <a:cubicBezTo>
                    <a:pt x="762" y="0"/>
                    <a:pt x="41" y="491"/>
                    <a:pt x="1" y="1474"/>
                  </a:cubicBezTo>
                  <a:cubicBezTo>
                    <a:pt x="4" y="2291"/>
                    <a:pt x="664" y="2954"/>
                    <a:pt x="1483" y="2954"/>
                  </a:cubicBezTo>
                  <a:cubicBezTo>
                    <a:pt x="2298" y="2954"/>
                    <a:pt x="2963" y="2291"/>
                    <a:pt x="2963" y="1474"/>
                  </a:cubicBezTo>
                  <a:cubicBezTo>
                    <a:pt x="2923" y="491"/>
                    <a:pt x="2203" y="0"/>
                    <a:pt x="1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7"/>
            <p:cNvSpPr/>
            <p:nvPr/>
          </p:nvSpPr>
          <p:spPr>
            <a:xfrm>
              <a:off x="4194678" y="1512376"/>
              <a:ext cx="92850" cy="113812"/>
            </a:xfrm>
            <a:custGeom>
              <a:rect b="b" l="l" r="r" t="t"/>
              <a:pathLst>
                <a:path extrusionOk="0" h="4197" w="3424">
                  <a:moveTo>
                    <a:pt x="2282" y="0"/>
                  </a:moveTo>
                  <a:cubicBezTo>
                    <a:pt x="1939" y="0"/>
                    <a:pt x="1596" y="131"/>
                    <a:pt x="1334" y="393"/>
                  </a:cubicBezTo>
                  <a:cubicBezTo>
                    <a:pt x="810" y="917"/>
                    <a:pt x="810" y="1766"/>
                    <a:pt x="1334" y="2290"/>
                  </a:cubicBezTo>
                  <a:lnTo>
                    <a:pt x="1509" y="2465"/>
                  </a:lnTo>
                  <a:cubicBezTo>
                    <a:pt x="1679" y="2636"/>
                    <a:pt x="1679" y="2916"/>
                    <a:pt x="1509" y="3086"/>
                  </a:cubicBezTo>
                  <a:cubicBezTo>
                    <a:pt x="1424" y="3171"/>
                    <a:pt x="1311" y="3214"/>
                    <a:pt x="1197" y="3214"/>
                  </a:cubicBezTo>
                  <a:cubicBezTo>
                    <a:pt x="1084" y="3214"/>
                    <a:pt x="971" y="3171"/>
                    <a:pt x="886" y="3086"/>
                  </a:cubicBezTo>
                  <a:cubicBezTo>
                    <a:pt x="790" y="2989"/>
                    <a:pt x="664" y="2941"/>
                    <a:pt x="539" y="2941"/>
                  </a:cubicBezTo>
                  <a:cubicBezTo>
                    <a:pt x="413" y="2941"/>
                    <a:pt x="287" y="2989"/>
                    <a:pt x="192" y="3086"/>
                  </a:cubicBezTo>
                  <a:cubicBezTo>
                    <a:pt x="0" y="3280"/>
                    <a:pt x="0" y="3592"/>
                    <a:pt x="192" y="3780"/>
                  </a:cubicBezTo>
                  <a:cubicBezTo>
                    <a:pt x="472" y="4055"/>
                    <a:pt x="839" y="4197"/>
                    <a:pt x="1200" y="4197"/>
                  </a:cubicBezTo>
                  <a:cubicBezTo>
                    <a:pt x="1564" y="4197"/>
                    <a:pt x="1931" y="4058"/>
                    <a:pt x="2206" y="3780"/>
                  </a:cubicBezTo>
                  <a:cubicBezTo>
                    <a:pt x="2759" y="3228"/>
                    <a:pt x="2759" y="2324"/>
                    <a:pt x="2206" y="1766"/>
                  </a:cubicBezTo>
                  <a:lnTo>
                    <a:pt x="2033" y="1593"/>
                  </a:lnTo>
                  <a:cubicBezTo>
                    <a:pt x="1786" y="1324"/>
                    <a:pt x="2010" y="983"/>
                    <a:pt x="2283" y="983"/>
                  </a:cubicBezTo>
                  <a:cubicBezTo>
                    <a:pt x="2367" y="983"/>
                    <a:pt x="2455" y="1015"/>
                    <a:pt x="2536" y="1090"/>
                  </a:cubicBezTo>
                  <a:cubicBezTo>
                    <a:pt x="2633" y="1186"/>
                    <a:pt x="2759" y="1233"/>
                    <a:pt x="2885" y="1233"/>
                  </a:cubicBezTo>
                  <a:cubicBezTo>
                    <a:pt x="3011" y="1233"/>
                    <a:pt x="3136" y="1186"/>
                    <a:pt x="3230" y="1090"/>
                  </a:cubicBezTo>
                  <a:cubicBezTo>
                    <a:pt x="3424" y="896"/>
                    <a:pt x="3424" y="585"/>
                    <a:pt x="3230" y="393"/>
                  </a:cubicBezTo>
                  <a:cubicBezTo>
                    <a:pt x="2968" y="131"/>
                    <a:pt x="2625" y="0"/>
                    <a:pt x="2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7"/>
            <p:cNvSpPr/>
            <p:nvPr/>
          </p:nvSpPr>
          <p:spPr>
            <a:xfrm>
              <a:off x="4252790" y="1623014"/>
              <a:ext cx="62370" cy="59767"/>
            </a:xfrm>
            <a:custGeom>
              <a:rect b="b" l="l" r="r" t="t"/>
              <a:pathLst>
                <a:path extrusionOk="0" h="2204" w="2300">
                  <a:moveTo>
                    <a:pt x="1757" y="0"/>
                  </a:moveTo>
                  <a:cubicBezTo>
                    <a:pt x="1631" y="0"/>
                    <a:pt x="1506" y="49"/>
                    <a:pt x="1412" y="146"/>
                  </a:cubicBezTo>
                  <a:lnTo>
                    <a:pt x="194" y="1364"/>
                  </a:lnTo>
                  <a:cubicBezTo>
                    <a:pt x="0" y="1555"/>
                    <a:pt x="0" y="1864"/>
                    <a:pt x="194" y="2058"/>
                  </a:cubicBezTo>
                  <a:cubicBezTo>
                    <a:pt x="291" y="2155"/>
                    <a:pt x="417" y="2203"/>
                    <a:pt x="543" y="2203"/>
                  </a:cubicBezTo>
                  <a:cubicBezTo>
                    <a:pt x="669" y="2203"/>
                    <a:pt x="794" y="2155"/>
                    <a:pt x="888" y="2058"/>
                  </a:cubicBezTo>
                  <a:lnTo>
                    <a:pt x="2106" y="840"/>
                  </a:lnTo>
                  <a:cubicBezTo>
                    <a:pt x="2300" y="646"/>
                    <a:pt x="2300" y="334"/>
                    <a:pt x="2106" y="146"/>
                  </a:cubicBezTo>
                  <a:cubicBezTo>
                    <a:pt x="2009" y="49"/>
                    <a:pt x="1883"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7"/>
            <p:cNvSpPr/>
            <p:nvPr/>
          </p:nvSpPr>
          <p:spPr>
            <a:xfrm>
              <a:off x="4343986" y="1751333"/>
              <a:ext cx="88539" cy="26657"/>
            </a:xfrm>
            <a:custGeom>
              <a:rect b="b" l="l" r="r" t="t"/>
              <a:pathLst>
                <a:path extrusionOk="0" h="983" w="3265">
                  <a:moveTo>
                    <a:pt x="653" y="0"/>
                  </a:moveTo>
                  <a:cubicBezTo>
                    <a:pt x="0" y="26"/>
                    <a:pt x="0" y="956"/>
                    <a:pt x="653" y="982"/>
                  </a:cubicBezTo>
                  <a:lnTo>
                    <a:pt x="2615" y="982"/>
                  </a:lnTo>
                  <a:cubicBezTo>
                    <a:pt x="3264" y="956"/>
                    <a:pt x="3264" y="26"/>
                    <a:pt x="26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7"/>
            <p:cNvSpPr/>
            <p:nvPr/>
          </p:nvSpPr>
          <p:spPr>
            <a:xfrm>
              <a:off x="4080731" y="1711471"/>
              <a:ext cx="148278" cy="148495"/>
            </a:xfrm>
            <a:custGeom>
              <a:rect b="b" l="l" r="r" t="t"/>
              <a:pathLst>
                <a:path extrusionOk="0" h="5476" w="5468">
                  <a:moveTo>
                    <a:pt x="944" y="1"/>
                  </a:moveTo>
                  <a:lnTo>
                    <a:pt x="1" y="2196"/>
                  </a:lnTo>
                  <a:lnTo>
                    <a:pt x="3280" y="5475"/>
                  </a:lnTo>
                  <a:lnTo>
                    <a:pt x="5468" y="4527"/>
                  </a:lnTo>
                  <a:lnTo>
                    <a:pt x="9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7"/>
            <p:cNvSpPr/>
            <p:nvPr/>
          </p:nvSpPr>
          <p:spPr>
            <a:xfrm>
              <a:off x="4114547" y="1601971"/>
              <a:ext cx="227760" cy="225129"/>
            </a:xfrm>
            <a:custGeom>
              <a:rect b="b" l="l" r="r" t="t"/>
              <a:pathLst>
                <a:path extrusionOk="0" h="8302" w="8399">
                  <a:moveTo>
                    <a:pt x="543" y="1"/>
                  </a:moveTo>
                  <a:cubicBezTo>
                    <a:pt x="417" y="1"/>
                    <a:pt x="291" y="49"/>
                    <a:pt x="195" y="146"/>
                  </a:cubicBezTo>
                  <a:cubicBezTo>
                    <a:pt x="1" y="340"/>
                    <a:pt x="1" y="649"/>
                    <a:pt x="195" y="843"/>
                  </a:cubicBezTo>
                  <a:lnTo>
                    <a:pt x="810" y="1458"/>
                  </a:lnTo>
                  <a:lnTo>
                    <a:pt x="116" y="3069"/>
                  </a:lnTo>
                  <a:lnTo>
                    <a:pt x="5195" y="8148"/>
                  </a:lnTo>
                  <a:lnTo>
                    <a:pt x="6801" y="7452"/>
                  </a:lnTo>
                  <a:lnTo>
                    <a:pt x="7508" y="8156"/>
                  </a:lnTo>
                  <a:cubicBezTo>
                    <a:pt x="7605" y="8253"/>
                    <a:pt x="7731" y="8302"/>
                    <a:pt x="7858" y="8302"/>
                  </a:cubicBezTo>
                  <a:cubicBezTo>
                    <a:pt x="7984" y="8302"/>
                    <a:pt x="8110" y="8253"/>
                    <a:pt x="8207" y="8156"/>
                  </a:cubicBezTo>
                  <a:cubicBezTo>
                    <a:pt x="8399" y="7965"/>
                    <a:pt x="8399" y="7653"/>
                    <a:pt x="8207" y="7460"/>
                  </a:cubicBezTo>
                  <a:lnTo>
                    <a:pt x="891" y="146"/>
                  </a:lnTo>
                  <a:cubicBezTo>
                    <a:pt x="794" y="49"/>
                    <a:pt x="669" y="1"/>
                    <a:pt x="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7"/>
            <p:cNvSpPr/>
            <p:nvPr/>
          </p:nvSpPr>
          <p:spPr>
            <a:xfrm>
              <a:off x="3964371" y="1912138"/>
              <a:ext cx="73109" cy="54723"/>
            </a:xfrm>
            <a:custGeom>
              <a:rect b="b" l="l" r="r" t="t"/>
              <a:pathLst>
                <a:path extrusionOk="0" h="2018" w="2696">
                  <a:moveTo>
                    <a:pt x="1348" y="0"/>
                  </a:moveTo>
                  <a:cubicBezTo>
                    <a:pt x="1088" y="0"/>
                    <a:pt x="832" y="100"/>
                    <a:pt x="635" y="296"/>
                  </a:cubicBezTo>
                  <a:cubicBezTo>
                    <a:pt x="1" y="925"/>
                    <a:pt x="456" y="2017"/>
                    <a:pt x="1338" y="2017"/>
                  </a:cubicBezTo>
                  <a:cubicBezTo>
                    <a:pt x="1341" y="2017"/>
                    <a:pt x="1344" y="2017"/>
                    <a:pt x="1348" y="2017"/>
                  </a:cubicBezTo>
                  <a:cubicBezTo>
                    <a:pt x="1350" y="2017"/>
                    <a:pt x="1352" y="2017"/>
                    <a:pt x="1354" y="2017"/>
                  </a:cubicBezTo>
                  <a:cubicBezTo>
                    <a:pt x="2238" y="2017"/>
                    <a:pt x="2695" y="926"/>
                    <a:pt x="2063" y="296"/>
                  </a:cubicBezTo>
                  <a:cubicBezTo>
                    <a:pt x="1866" y="100"/>
                    <a:pt x="1607" y="0"/>
                    <a:pt x="1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7"/>
            <p:cNvSpPr/>
            <p:nvPr/>
          </p:nvSpPr>
          <p:spPr>
            <a:xfrm>
              <a:off x="4028612" y="1797487"/>
              <a:ext cx="114815" cy="114544"/>
            </a:xfrm>
            <a:custGeom>
              <a:rect b="b" l="l" r="r" t="t"/>
              <a:pathLst>
                <a:path extrusionOk="0" h="4224" w="4234">
                  <a:moveTo>
                    <a:pt x="1504" y="1"/>
                  </a:moveTo>
                  <a:lnTo>
                    <a:pt x="550" y="2209"/>
                  </a:lnTo>
                  <a:cubicBezTo>
                    <a:pt x="472" y="2395"/>
                    <a:pt x="511" y="2607"/>
                    <a:pt x="655" y="2751"/>
                  </a:cubicBezTo>
                  <a:lnTo>
                    <a:pt x="715" y="2811"/>
                  </a:lnTo>
                  <a:lnTo>
                    <a:pt x="0" y="3524"/>
                  </a:lnTo>
                  <a:cubicBezTo>
                    <a:pt x="142" y="3610"/>
                    <a:pt x="273" y="3712"/>
                    <a:pt x="393" y="3830"/>
                  </a:cubicBezTo>
                  <a:cubicBezTo>
                    <a:pt x="511" y="3948"/>
                    <a:pt x="616" y="4082"/>
                    <a:pt x="697" y="4223"/>
                  </a:cubicBezTo>
                  <a:lnTo>
                    <a:pt x="1412" y="3508"/>
                  </a:lnTo>
                  <a:lnTo>
                    <a:pt x="1488" y="3584"/>
                  </a:lnTo>
                  <a:cubicBezTo>
                    <a:pt x="1582" y="3678"/>
                    <a:pt x="1705" y="3728"/>
                    <a:pt x="1834" y="3728"/>
                  </a:cubicBezTo>
                  <a:cubicBezTo>
                    <a:pt x="1899" y="3728"/>
                    <a:pt x="1967" y="3715"/>
                    <a:pt x="2030" y="3689"/>
                  </a:cubicBezTo>
                  <a:lnTo>
                    <a:pt x="4233" y="2733"/>
                  </a:lnTo>
                  <a:lnTo>
                    <a:pt x="15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87"/>
          <p:cNvGrpSpPr/>
          <p:nvPr/>
        </p:nvGrpSpPr>
        <p:grpSpPr>
          <a:xfrm>
            <a:off x="3230985" y="3996452"/>
            <a:ext cx="454785" cy="454377"/>
            <a:chOff x="3230985" y="3996452"/>
            <a:chExt cx="454785" cy="454377"/>
          </a:xfrm>
        </p:grpSpPr>
        <p:sp>
          <p:nvSpPr>
            <p:cNvPr id="1859" name="Google Shape;1859;p87"/>
            <p:cNvSpPr/>
            <p:nvPr/>
          </p:nvSpPr>
          <p:spPr>
            <a:xfrm>
              <a:off x="3406732" y="4085397"/>
              <a:ext cx="100470" cy="121080"/>
            </a:xfrm>
            <a:custGeom>
              <a:rect b="b" l="l" r="r" t="t"/>
              <a:pathLst>
                <a:path extrusionOk="0" h="4465" w="3705">
                  <a:moveTo>
                    <a:pt x="338" y="1"/>
                  </a:moveTo>
                  <a:cubicBezTo>
                    <a:pt x="0" y="1512"/>
                    <a:pt x="108" y="2859"/>
                    <a:pt x="480" y="4464"/>
                  </a:cubicBezTo>
                  <a:lnTo>
                    <a:pt x="1362" y="4464"/>
                  </a:lnTo>
                  <a:lnTo>
                    <a:pt x="1362" y="2471"/>
                  </a:lnTo>
                  <a:cubicBezTo>
                    <a:pt x="1362" y="2170"/>
                    <a:pt x="1608" y="1924"/>
                    <a:pt x="1910" y="1924"/>
                  </a:cubicBezTo>
                  <a:cubicBezTo>
                    <a:pt x="2211" y="1924"/>
                    <a:pt x="2457" y="2170"/>
                    <a:pt x="2457" y="2471"/>
                  </a:cubicBezTo>
                  <a:lnTo>
                    <a:pt x="2457" y="4464"/>
                  </a:lnTo>
                  <a:lnTo>
                    <a:pt x="3432" y="4464"/>
                  </a:lnTo>
                  <a:cubicBezTo>
                    <a:pt x="3623" y="3529"/>
                    <a:pt x="3696" y="2694"/>
                    <a:pt x="3704" y="1840"/>
                  </a:cubicBezTo>
                  <a:cubicBezTo>
                    <a:pt x="3704" y="1174"/>
                    <a:pt x="3618" y="559"/>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7"/>
            <p:cNvSpPr/>
            <p:nvPr/>
          </p:nvSpPr>
          <p:spPr>
            <a:xfrm>
              <a:off x="3422623" y="3996452"/>
              <a:ext cx="71780" cy="59442"/>
            </a:xfrm>
            <a:custGeom>
              <a:rect b="b" l="l" r="r" t="t"/>
              <a:pathLst>
                <a:path extrusionOk="0" h="2192" w="2647">
                  <a:moveTo>
                    <a:pt x="1323" y="0"/>
                  </a:moveTo>
                  <a:cubicBezTo>
                    <a:pt x="1256" y="0"/>
                    <a:pt x="1189" y="30"/>
                    <a:pt x="1146" y="91"/>
                  </a:cubicBezTo>
                  <a:cubicBezTo>
                    <a:pt x="666" y="738"/>
                    <a:pt x="281" y="1445"/>
                    <a:pt x="1" y="2191"/>
                  </a:cubicBezTo>
                  <a:lnTo>
                    <a:pt x="2647" y="2191"/>
                  </a:lnTo>
                  <a:cubicBezTo>
                    <a:pt x="2468" y="1730"/>
                    <a:pt x="2269" y="1327"/>
                    <a:pt x="2086" y="997"/>
                  </a:cubicBezTo>
                  <a:cubicBezTo>
                    <a:pt x="1887" y="641"/>
                    <a:pt x="1688" y="339"/>
                    <a:pt x="1510" y="93"/>
                  </a:cubicBezTo>
                  <a:cubicBezTo>
                    <a:pt x="1463" y="32"/>
                    <a:pt x="1393" y="0"/>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7"/>
            <p:cNvSpPr/>
            <p:nvPr/>
          </p:nvSpPr>
          <p:spPr>
            <a:xfrm>
              <a:off x="3528054" y="4178599"/>
              <a:ext cx="16704" cy="49978"/>
            </a:xfrm>
            <a:custGeom>
              <a:rect b="b" l="l" r="r" t="t"/>
              <a:pathLst>
                <a:path extrusionOk="0" h="1843" w="616">
                  <a:moveTo>
                    <a:pt x="225" y="1"/>
                  </a:moveTo>
                  <a:cubicBezTo>
                    <a:pt x="176" y="420"/>
                    <a:pt x="105" y="883"/>
                    <a:pt x="0" y="1363"/>
                  </a:cubicBezTo>
                  <a:lnTo>
                    <a:pt x="616" y="1842"/>
                  </a:lnTo>
                  <a:lnTo>
                    <a:pt x="616" y="375"/>
                  </a:lnTo>
                  <a:lnTo>
                    <a:pt x="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7"/>
            <p:cNvSpPr/>
            <p:nvPr/>
          </p:nvSpPr>
          <p:spPr>
            <a:xfrm>
              <a:off x="3231121" y="4054429"/>
              <a:ext cx="162841" cy="200209"/>
            </a:xfrm>
            <a:custGeom>
              <a:rect b="b" l="l" r="r" t="t"/>
              <a:pathLst>
                <a:path extrusionOk="0" h="7383" w="6005">
                  <a:moveTo>
                    <a:pt x="420" y="1"/>
                  </a:moveTo>
                  <a:cubicBezTo>
                    <a:pt x="187" y="6"/>
                    <a:pt x="1" y="195"/>
                    <a:pt x="1" y="423"/>
                  </a:cubicBezTo>
                  <a:lnTo>
                    <a:pt x="1" y="4980"/>
                  </a:lnTo>
                  <a:cubicBezTo>
                    <a:pt x="480" y="5067"/>
                    <a:pt x="1101" y="5263"/>
                    <a:pt x="1497" y="5562"/>
                  </a:cubicBezTo>
                  <a:cubicBezTo>
                    <a:pt x="1921" y="5884"/>
                    <a:pt x="2262" y="6316"/>
                    <a:pt x="2476" y="6806"/>
                  </a:cubicBezTo>
                  <a:cubicBezTo>
                    <a:pt x="2812" y="6893"/>
                    <a:pt x="3105" y="7100"/>
                    <a:pt x="3301" y="7382"/>
                  </a:cubicBezTo>
                  <a:cubicBezTo>
                    <a:pt x="3579" y="7320"/>
                    <a:pt x="3852" y="7230"/>
                    <a:pt x="4113" y="7120"/>
                  </a:cubicBezTo>
                  <a:lnTo>
                    <a:pt x="4113" y="4666"/>
                  </a:lnTo>
                  <a:cubicBezTo>
                    <a:pt x="4113" y="4514"/>
                    <a:pt x="4179" y="4370"/>
                    <a:pt x="4289" y="4265"/>
                  </a:cubicBezTo>
                  <a:lnTo>
                    <a:pt x="5528" y="3134"/>
                  </a:lnTo>
                  <a:cubicBezTo>
                    <a:pt x="5507" y="2065"/>
                    <a:pt x="5672" y="1007"/>
                    <a:pt x="60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7"/>
            <p:cNvSpPr/>
            <p:nvPr/>
          </p:nvSpPr>
          <p:spPr>
            <a:xfrm>
              <a:off x="3523228" y="4054727"/>
              <a:ext cx="162407" cy="199422"/>
            </a:xfrm>
            <a:custGeom>
              <a:rect b="b" l="l" r="r" t="t"/>
              <a:pathLst>
                <a:path extrusionOk="0" h="7354" w="5989">
                  <a:moveTo>
                    <a:pt x="0" y="0"/>
                  </a:moveTo>
                  <a:cubicBezTo>
                    <a:pt x="309" y="891"/>
                    <a:pt x="521" y="2002"/>
                    <a:pt x="495" y="3149"/>
                  </a:cubicBezTo>
                  <a:lnTo>
                    <a:pt x="1713" y="4322"/>
                  </a:lnTo>
                  <a:cubicBezTo>
                    <a:pt x="1821" y="4425"/>
                    <a:pt x="1881" y="4569"/>
                    <a:pt x="1881" y="4715"/>
                  </a:cubicBezTo>
                  <a:lnTo>
                    <a:pt x="1881" y="7089"/>
                  </a:lnTo>
                  <a:cubicBezTo>
                    <a:pt x="2130" y="7196"/>
                    <a:pt x="2384" y="7285"/>
                    <a:pt x="2646" y="7353"/>
                  </a:cubicBezTo>
                  <a:cubicBezTo>
                    <a:pt x="2868" y="7044"/>
                    <a:pt x="3206" y="6827"/>
                    <a:pt x="3591" y="6769"/>
                  </a:cubicBezTo>
                  <a:cubicBezTo>
                    <a:pt x="4010" y="5907"/>
                    <a:pt x="5003" y="5302"/>
                    <a:pt x="5988" y="5137"/>
                  </a:cubicBezTo>
                  <a:lnTo>
                    <a:pt x="5988" y="417"/>
                  </a:lnTo>
                  <a:cubicBezTo>
                    <a:pt x="5988" y="186"/>
                    <a:pt x="5802" y="0"/>
                    <a:pt x="5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7"/>
            <p:cNvSpPr/>
            <p:nvPr/>
          </p:nvSpPr>
          <p:spPr>
            <a:xfrm>
              <a:off x="3230985" y="4219736"/>
              <a:ext cx="152536" cy="143641"/>
            </a:xfrm>
            <a:custGeom>
              <a:rect b="b" l="l" r="r" t="t"/>
              <a:pathLst>
                <a:path extrusionOk="0" h="5297" w="5625">
                  <a:moveTo>
                    <a:pt x="1" y="0"/>
                  </a:moveTo>
                  <a:lnTo>
                    <a:pt x="1" y="4880"/>
                  </a:lnTo>
                  <a:cubicBezTo>
                    <a:pt x="1" y="5108"/>
                    <a:pt x="189" y="5297"/>
                    <a:pt x="417" y="5297"/>
                  </a:cubicBezTo>
                  <a:lnTo>
                    <a:pt x="5625" y="5297"/>
                  </a:lnTo>
                  <a:cubicBezTo>
                    <a:pt x="5475" y="5197"/>
                    <a:pt x="5378" y="5032"/>
                    <a:pt x="5378" y="4838"/>
                  </a:cubicBezTo>
                  <a:cubicBezTo>
                    <a:pt x="5378" y="3518"/>
                    <a:pt x="4304" y="2444"/>
                    <a:pt x="2984" y="2444"/>
                  </a:cubicBezTo>
                  <a:cubicBezTo>
                    <a:pt x="2751" y="2444"/>
                    <a:pt x="2508" y="2282"/>
                    <a:pt x="2455" y="2025"/>
                  </a:cubicBezTo>
                  <a:cubicBezTo>
                    <a:pt x="2416" y="1865"/>
                    <a:pt x="2274" y="1753"/>
                    <a:pt x="2109" y="1753"/>
                  </a:cubicBezTo>
                  <a:lnTo>
                    <a:pt x="2096" y="1753"/>
                  </a:lnTo>
                  <a:cubicBezTo>
                    <a:pt x="2090" y="1753"/>
                    <a:pt x="2085" y="1753"/>
                    <a:pt x="2079" y="1753"/>
                  </a:cubicBezTo>
                  <a:cubicBezTo>
                    <a:pt x="1842" y="1753"/>
                    <a:pt x="1628" y="1598"/>
                    <a:pt x="1557" y="1368"/>
                  </a:cubicBezTo>
                  <a:cubicBezTo>
                    <a:pt x="1355" y="687"/>
                    <a:pt x="656" y="1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7"/>
            <p:cNvSpPr/>
            <p:nvPr/>
          </p:nvSpPr>
          <p:spPr>
            <a:xfrm>
              <a:off x="3531254" y="4224129"/>
              <a:ext cx="154516" cy="139248"/>
            </a:xfrm>
            <a:custGeom>
              <a:rect b="b" l="l" r="r" t="t"/>
              <a:pathLst>
                <a:path extrusionOk="0" h="5135" w="5698">
                  <a:moveTo>
                    <a:pt x="5697" y="1"/>
                  </a:moveTo>
                  <a:cubicBezTo>
                    <a:pt x="5050" y="160"/>
                    <a:pt x="4388" y="606"/>
                    <a:pt x="4186" y="1224"/>
                  </a:cubicBezTo>
                  <a:cubicBezTo>
                    <a:pt x="4113" y="1453"/>
                    <a:pt x="3904" y="1603"/>
                    <a:pt x="3669" y="1603"/>
                  </a:cubicBezTo>
                  <a:cubicBezTo>
                    <a:pt x="3641" y="1603"/>
                    <a:pt x="3612" y="1600"/>
                    <a:pt x="3583" y="1596"/>
                  </a:cubicBezTo>
                  <a:cubicBezTo>
                    <a:pt x="3563" y="1592"/>
                    <a:pt x="3544" y="1591"/>
                    <a:pt x="3524" y="1591"/>
                  </a:cubicBezTo>
                  <a:cubicBezTo>
                    <a:pt x="3364" y="1591"/>
                    <a:pt x="3223" y="1702"/>
                    <a:pt x="3185" y="1860"/>
                  </a:cubicBezTo>
                  <a:cubicBezTo>
                    <a:pt x="3125" y="2083"/>
                    <a:pt x="2926" y="2277"/>
                    <a:pt x="2653" y="2277"/>
                  </a:cubicBezTo>
                  <a:cubicBezTo>
                    <a:pt x="1336" y="2277"/>
                    <a:pt x="262" y="3351"/>
                    <a:pt x="262" y="4668"/>
                  </a:cubicBezTo>
                  <a:cubicBezTo>
                    <a:pt x="262" y="4865"/>
                    <a:pt x="157" y="5040"/>
                    <a:pt x="0" y="5135"/>
                  </a:cubicBezTo>
                  <a:lnTo>
                    <a:pt x="5278" y="5135"/>
                  </a:lnTo>
                  <a:cubicBezTo>
                    <a:pt x="5506" y="5135"/>
                    <a:pt x="5692" y="4949"/>
                    <a:pt x="5692" y="4718"/>
                  </a:cubicBezTo>
                  <a:lnTo>
                    <a:pt x="56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7"/>
            <p:cNvSpPr/>
            <p:nvPr/>
          </p:nvSpPr>
          <p:spPr>
            <a:xfrm>
              <a:off x="3272746" y="4392906"/>
              <a:ext cx="371618" cy="57923"/>
            </a:xfrm>
            <a:custGeom>
              <a:rect b="b" l="l" r="r" t="t"/>
              <a:pathLst>
                <a:path extrusionOk="0" h="2136" w="13704">
                  <a:moveTo>
                    <a:pt x="3066" y="0"/>
                  </a:moveTo>
                  <a:lnTo>
                    <a:pt x="3066" y="1046"/>
                  </a:lnTo>
                  <a:lnTo>
                    <a:pt x="724" y="1046"/>
                  </a:lnTo>
                  <a:cubicBezTo>
                    <a:pt x="1" y="1074"/>
                    <a:pt x="1" y="2106"/>
                    <a:pt x="724" y="2135"/>
                  </a:cubicBezTo>
                  <a:lnTo>
                    <a:pt x="12980" y="2135"/>
                  </a:lnTo>
                  <a:cubicBezTo>
                    <a:pt x="13703" y="2106"/>
                    <a:pt x="13701" y="1074"/>
                    <a:pt x="12980" y="1046"/>
                  </a:cubicBezTo>
                  <a:lnTo>
                    <a:pt x="10633" y="1046"/>
                  </a:lnTo>
                  <a:lnTo>
                    <a:pt x="10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7"/>
            <p:cNvSpPr/>
            <p:nvPr/>
          </p:nvSpPr>
          <p:spPr>
            <a:xfrm>
              <a:off x="3371995" y="4176673"/>
              <a:ext cx="19470" cy="53530"/>
            </a:xfrm>
            <a:custGeom>
              <a:rect b="b" l="l" r="r" t="t"/>
              <a:pathLst>
                <a:path extrusionOk="0" h="1974" w="718">
                  <a:moveTo>
                    <a:pt x="443" y="1"/>
                  </a:moveTo>
                  <a:lnTo>
                    <a:pt x="6" y="404"/>
                  </a:lnTo>
                  <a:lnTo>
                    <a:pt x="0" y="1973"/>
                  </a:lnTo>
                  <a:lnTo>
                    <a:pt x="718" y="1428"/>
                  </a:lnTo>
                  <a:cubicBezTo>
                    <a:pt x="600" y="954"/>
                    <a:pt x="508" y="470"/>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7"/>
            <p:cNvSpPr/>
            <p:nvPr/>
          </p:nvSpPr>
          <p:spPr>
            <a:xfrm>
              <a:off x="3362260" y="4236006"/>
              <a:ext cx="191965" cy="127371"/>
            </a:xfrm>
            <a:custGeom>
              <a:rect b="b" l="l" r="r" t="t"/>
              <a:pathLst>
                <a:path extrusionOk="0" h="4697" w="7079">
                  <a:moveTo>
                    <a:pt x="3571" y="2615"/>
                  </a:moveTo>
                  <a:cubicBezTo>
                    <a:pt x="3711" y="2615"/>
                    <a:pt x="3851" y="2668"/>
                    <a:pt x="3958" y="2774"/>
                  </a:cubicBezTo>
                  <a:cubicBezTo>
                    <a:pt x="4337" y="3181"/>
                    <a:pt x="3992" y="3707"/>
                    <a:pt x="3570" y="3707"/>
                  </a:cubicBezTo>
                  <a:cubicBezTo>
                    <a:pt x="3443" y="3707"/>
                    <a:pt x="3309" y="3659"/>
                    <a:pt x="3186" y="3547"/>
                  </a:cubicBezTo>
                  <a:cubicBezTo>
                    <a:pt x="2973" y="3329"/>
                    <a:pt x="2973" y="2986"/>
                    <a:pt x="3186" y="2774"/>
                  </a:cubicBezTo>
                  <a:cubicBezTo>
                    <a:pt x="3292" y="2668"/>
                    <a:pt x="3431" y="2615"/>
                    <a:pt x="3571" y="2615"/>
                  </a:cubicBezTo>
                  <a:close/>
                  <a:moveTo>
                    <a:pt x="1879" y="0"/>
                  </a:moveTo>
                  <a:lnTo>
                    <a:pt x="957" y="702"/>
                  </a:lnTo>
                  <a:cubicBezTo>
                    <a:pt x="658" y="927"/>
                    <a:pt x="338" y="1126"/>
                    <a:pt x="0" y="1291"/>
                  </a:cubicBezTo>
                  <a:cubicBezTo>
                    <a:pt x="857" y="1834"/>
                    <a:pt x="1465" y="2737"/>
                    <a:pt x="1598" y="3790"/>
                  </a:cubicBezTo>
                  <a:cubicBezTo>
                    <a:pt x="1996" y="3948"/>
                    <a:pt x="2306" y="4280"/>
                    <a:pt x="2429" y="4697"/>
                  </a:cubicBezTo>
                  <a:lnTo>
                    <a:pt x="4603" y="4697"/>
                  </a:lnTo>
                  <a:cubicBezTo>
                    <a:pt x="4726" y="4280"/>
                    <a:pt x="5032" y="3942"/>
                    <a:pt x="5433" y="3783"/>
                  </a:cubicBezTo>
                  <a:cubicBezTo>
                    <a:pt x="5569" y="2711"/>
                    <a:pt x="6195" y="1792"/>
                    <a:pt x="7078" y="1252"/>
                  </a:cubicBezTo>
                  <a:cubicBezTo>
                    <a:pt x="7065" y="1244"/>
                    <a:pt x="7057" y="1239"/>
                    <a:pt x="7044" y="1231"/>
                  </a:cubicBezTo>
                  <a:cubicBezTo>
                    <a:pt x="7026" y="1226"/>
                    <a:pt x="7010" y="1216"/>
                    <a:pt x="6994" y="1205"/>
                  </a:cubicBezTo>
                  <a:cubicBezTo>
                    <a:pt x="6706" y="1053"/>
                    <a:pt x="6431" y="872"/>
                    <a:pt x="6172" y="668"/>
                  </a:cubicBezTo>
                  <a:lnTo>
                    <a:pt x="5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87"/>
          <p:cNvGrpSpPr/>
          <p:nvPr/>
        </p:nvGrpSpPr>
        <p:grpSpPr>
          <a:xfrm>
            <a:off x="3226646" y="3375304"/>
            <a:ext cx="463462" cy="454621"/>
            <a:chOff x="3226646" y="3375304"/>
            <a:chExt cx="463462" cy="454621"/>
          </a:xfrm>
        </p:grpSpPr>
        <p:sp>
          <p:nvSpPr>
            <p:cNvPr id="1870" name="Google Shape;1870;p87"/>
            <p:cNvSpPr/>
            <p:nvPr/>
          </p:nvSpPr>
          <p:spPr>
            <a:xfrm>
              <a:off x="3408793" y="3790497"/>
              <a:ext cx="99250" cy="39429"/>
            </a:xfrm>
            <a:custGeom>
              <a:rect b="b" l="l" r="r" t="t"/>
              <a:pathLst>
                <a:path extrusionOk="0" h="1454" w="3660">
                  <a:moveTo>
                    <a:pt x="0" y="0"/>
                  </a:moveTo>
                  <a:cubicBezTo>
                    <a:pt x="189" y="833"/>
                    <a:pt x="935" y="1454"/>
                    <a:pt x="1831" y="1454"/>
                  </a:cubicBezTo>
                  <a:cubicBezTo>
                    <a:pt x="2722" y="1454"/>
                    <a:pt x="3468" y="831"/>
                    <a:pt x="3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7"/>
            <p:cNvSpPr/>
            <p:nvPr/>
          </p:nvSpPr>
          <p:spPr>
            <a:xfrm>
              <a:off x="3617406" y="3435152"/>
              <a:ext cx="58981" cy="38290"/>
            </a:xfrm>
            <a:custGeom>
              <a:rect b="b" l="l" r="r" t="t"/>
              <a:pathLst>
                <a:path extrusionOk="0" h="1412" w="2175">
                  <a:moveTo>
                    <a:pt x="1617" y="0"/>
                  </a:moveTo>
                  <a:cubicBezTo>
                    <a:pt x="1547" y="0"/>
                    <a:pt x="1477" y="15"/>
                    <a:pt x="1410" y="46"/>
                  </a:cubicBezTo>
                  <a:lnTo>
                    <a:pt x="480" y="476"/>
                  </a:lnTo>
                  <a:cubicBezTo>
                    <a:pt x="0" y="704"/>
                    <a:pt x="165" y="1409"/>
                    <a:pt x="687" y="1411"/>
                  </a:cubicBezTo>
                  <a:cubicBezTo>
                    <a:pt x="755" y="1411"/>
                    <a:pt x="825" y="1398"/>
                    <a:pt x="891" y="1367"/>
                  </a:cubicBezTo>
                  <a:lnTo>
                    <a:pt x="1821" y="937"/>
                  </a:lnTo>
                  <a:cubicBezTo>
                    <a:pt x="2067" y="822"/>
                    <a:pt x="2174" y="531"/>
                    <a:pt x="2062" y="285"/>
                  </a:cubicBezTo>
                  <a:cubicBezTo>
                    <a:pt x="1978" y="106"/>
                    <a:pt x="1801"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7"/>
            <p:cNvSpPr/>
            <p:nvPr/>
          </p:nvSpPr>
          <p:spPr>
            <a:xfrm>
              <a:off x="3626924" y="3503108"/>
              <a:ext cx="63184" cy="26657"/>
            </a:xfrm>
            <a:custGeom>
              <a:rect b="b" l="l" r="r" t="t"/>
              <a:pathLst>
                <a:path extrusionOk="0" h="983" w="2330">
                  <a:moveTo>
                    <a:pt x="653" y="0"/>
                  </a:moveTo>
                  <a:cubicBezTo>
                    <a:pt x="0" y="26"/>
                    <a:pt x="0" y="954"/>
                    <a:pt x="653" y="982"/>
                  </a:cubicBezTo>
                  <a:lnTo>
                    <a:pt x="1677" y="982"/>
                  </a:lnTo>
                  <a:cubicBezTo>
                    <a:pt x="2329" y="956"/>
                    <a:pt x="2329"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7"/>
            <p:cNvSpPr/>
            <p:nvPr/>
          </p:nvSpPr>
          <p:spPr>
            <a:xfrm>
              <a:off x="3616213" y="3559376"/>
              <a:ext cx="59740" cy="38236"/>
            </a:xfrm>
            <a:custGeom>
              <a:rect b="b" l="l" r="r" t="t"/>
              <a:pathLst>
                <a:path extrusionOk="0" h="1410" w="2203">
                  <a:moveTo>
                    <a:pt x="702" y="1"/>
                  </a:moveTo>
                  <a:cubicBezTo>
                    <a:pt x="234" y="1"/>
                    <a:pt x="0" y="679"/>
                    <a:pt x="508" y="937"/>
                  </a:cubicBezTo>
                  <a:lnTo>
                    <a:pt x="1438" y="1364"/>
                  </a:lnTo>
                  <a:cubicBezTo>
                    <a:pt x="1503" y="1395"/>
                    <a:pt x="1573" y="1410"/>
                    <a:pt x="1642" y="1410"/>
                  </a:cubicBezTo>
                  <a:cubicBezTo>
                    <a:pt x="1826" y="1410"/>
                    <a:pt x="2006" y="1307"/>
                    <a:pt x="2088" y="1126"/>
                  </a:cubicBezTo>
                  <a:cubicBezTo>
                    <a:pt x="2203" y="880"/>
                    <a:pt x="2098" y="589"/>
                    <a:pt x="1849" y="474"/>
                  </a:cubicBezTo>
                  <a:lnTo>
                    <a:pt x="919" y="47"/>
                  </a:lnTo>
                  <a:cubicBezTo>
                    <a:pt x="843" y="15"/>
                    <a:pt x="770"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7"/>
            <p:cNvSpPr/>
            <p:nvPr/>
          </p:nvSpPr>
          <p:spPr>
            <a:xfrm>
              <a:off x="3240368" y="3559376"/>
              <a:ext cx="55564" cy="38290"/>
            </a:xfrm>
            <a:custGeom>
              <a:rect b="b" l="l" r="r" t="t"/>
              <a:pathLst>
                <a:path extrusionOk="0" h="1412" w="2049">
                  <a:moveTo>
                    <a:pt x="1490" y="0"/>
                  </a:moveTo>
                  <a:cubicBezTo>
                    <a:pt x="1421" y="0"/>
                    <a:pt x="1350" y="15"/>
                    <a:pt x="1284" y="47"/>
                  </a:cubicBezTo>
                  <a:lnTo>
                    <a:pt x="354" y="474"/>
                  </a:lnTo>
                  <a:cubicBezTo>
                    <a:pt x="108" y="589"/>
                    <a:pt x="0" y="880"/>
                    <a:pt x="113" y="1126"/>
                  </a:cubicBezTo>
                  <a:cubicBezTo>
                    <a:pt x="197" y="1306"/>
                    <a:pt x="377" y="1411"/>
                    <a:pt x="560" y="1411"/>
                  </a:cubicBezTo>
                  <a:cubicBezTo>
                    <a:pt x="630" y="1411"/>
                    <a:pt x="700" y="1396"/>
                    <a:pt x="765" y="1364"/>
                  </a:cubicBezTo>
                  <a:lnTo>
                    <a:pt x="1695" y="937"/>
                  </a:lnTo>
                  <a:cubicBezTo>
                    <a:pt x="1941" y="822"/>
                    <a:pt x="2049" y="531"/>
                    <a:pt x="1934" y="285"/>
                  </a:cubicBezTo>
                  <a:cubicBezTo>
                    <a:pt x="1854" y="106"/>
                    <a:pt x="1675"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7"/>
            <p:cNvSpPr/>
            <p:nvPr/>
          </p:nvSpPr>
          <p:spPr>
            <a:xfrm>
              <a:off x="3226646" y="3503108"/>
              <a:ext cx="63184" cy="26657"/>
            </a:xfrm>
            <a:custGeom>
              <a:rect b="b" l="l" r="r" t="t"/>
              <a:pathLst>
                <a:path extrusionOk="0" h="983" w="2330">
                  <a:moveTo>
                    <a:pt x="653" y="0"/>
                  </a:moveTo>
                  <a:cubicBezTo>
                    <a:pt x="1" y="26"/>
                    <a:pt x="1" y="954"/>
                    <a:pt x="653" y="982"/>
                  </a:cubicBezTo>
                  <a:lnTo>
                    <a:pt x="1677" y="982"/>
                  </a:lnTo>
                  <a:cubicBezTo>
                    <a:pt x="2330" y="954"/>
                    <a:pt x="2330"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7"/>
            <p:cNvSpPr/>
            <p:nvPr/>
          </p:nvSpPr>
          <p:spPr>
            <a:xfrm>
              <a:off x="3240801" y="3435152"/>
              <a:ext cx="55564" cy="38263"/>
            </a:xfrm>
            <a:custGeom>
              <a:rect b="b" l="l" r="r" t="t"/>
              <a:pathLst>
                <a:path extrusionOk="0" h="1411" w="2049">
                  <a:moveTo>
                    <a:pt x="559" y="0"/>
                  </a:moveTo>
                  <a:cubicBezTo>
                    <a:pt x="375" y="0"/>
                    <a:pt x="197" y="106"/>
                    <a:pt x="115" y="285"/>
                  </a:cubicBezTo>
                  <a:cubicBezTo>
                    <a:pt x="0" y="531"/>
                    <a:pt x="108" y="822"/>
                    <a:pt x="354" y="937"/>
                  </a:cubicBezTo>
                  <a:lnTo>
                    <a:pt x="1284" y="1367"/>
                  </a:lnTo>
                  <a:cubicBezTo>
                    <a:pt x="1348" y="1396"/>
                    <a:pt x="1417" y="1411"/>
                    <a:pt x="1486" y="1411"/>
                  </a:cubicBezTo>
                  <a:cubicBezTo>
                    <a:pt x="1670" y="1411"/>
                    <a:pt x="1852" y="1307"/>
                    <a:pt x="1936" y="1126"/>
                  </a:cubicBezTo>
                  <a:cubicBezTo>
                    <a:pt x="2049" y="882"/>
                    <a:pt x="1941" y="589"/>
                    <a:pt x="1695" y="476"/>
                  </a:cubicBezTo>
                  <a:lnTo>
                    <a:pt x="765" y="46"/>
                  </a:lnTo>
                  <a:cubicBezTo>
                    <a:pt x="699" y="15"/>
                    <a:pt x="628"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7"/>
            <p:cNvSpPr/>
            <p:nvPr/>
          </p:nvSpPr>
          <p:spPr>
            <a:xfrm>
              <a:off x="3272556" y="3375304"/>
              <a:ext cx="371835" cy="275216"/>
            </a:xfrm>
            <a:custGeom>
              <a:rect b="b" l="l" r="r" t="t"/>
              <a:pathLst>
                <a:path extrusionOk="0" h="10149" w="13712">
                  <a:moveTo>
                    <a:pt x="6801" y="0"/>
                  </a:moveTo>
                  <a:cubicBezTo>
                    <a:pt x="2098" y="0"/>
                    <a:pt x="0" y="6405"/>
                    <a:pt x="4079" y="8985"/>
                  </a:cubicBezTo>
                  <a:cubicBezTo>
                    <a:pt x="4236" y="9082"/>
                    <a:pt x="4330" y="9258"/>
                    <a:pt x="4330" y="9444"/>
                  </a:cubicBezTo>
                  <a:lnTo>
                    <a:pt x="4330" y="10140"/>
                  </a:lnTo>
                  <a:lnTo>
                    <a:pt x="5323" y="10140"/>
                  </a:lnTo>
                  <a:lnTo>
                    <a:pt x="5323" y="7744"/>
                  </a:lnTo>
                  <a:lnTo>
                    <a:pt x="4178" y="6602"/>
                  </a:lnTo>
                  <a:cubicBezTo>
                    <a:pt x="3969" y="6392"/>
                    <a:pt x="3969" y="6049"/>
                    <a:pt x="4178" y="5839"/>
                  </a:cubicBezTo>
                  <a:cubicBezTo>
                    <a:pt x="4283" y="5735"/>
                    <a:pt x="4422" y="5682"/>
                    <a:pt x="4560" y="5682"/>
                  </a:cubicBezTo>
                  <a:cubicBezTo>
                    <a:pt x="4699" y="5682"/>
                    <a:pt x="4838" y="5735"/>
                    <a:pt x="4943" y="5839"/>
                  </a:cubicBezTo>
                  <a:lnTo>
                    <a:pt x="6242" y="7139"/>
                  </a:lnTo>
                  <a:cubicBezTo>
                    <a:pt x="6344" y="7241"/>
                    <a:pt x="6399" y="7377"/>
                    <a:pt x="6399" y="7518"/>
                  </a:cubicBezTo>
                  <a:lnTo>
                    <a:pt x="6399" y="10140"/>
                  </a:lnTo>
                  <a:lnTo>
                    <a:pt x="7295" y="10140"/>
                  </a:lnTo>
                  <a:lnTo>
                    <a:pt x="7295" y="7521"/>
                  </a:lnTo>
                  <a:cubicBezTo>
                    <a:pt x="7295" y="7377"/>
                    <a:pt x="7355" y="7238"/>
                    <a:pt x="7458" y="7139"/>
                  </a:cubicBezTo>
                  <a:lnTo>
                    <a:pt x="8775" y="5839"/>
                  </a:lnTo>
                  <a:cubicBezTo>
                    <a:pt x="8882" y="5736"/>
                    <a:pt x="9019" y="5684"/>
                    <a:pt x="9156" y="5684"/>
                  </a:cubicBezTo>
                  <a:cubicBezTo>
                    <a:pt x="9295" y="5684"/>
                    <a:pt x="9434" y="5738"/>
                    <a:pt x="9540" y="5845"/>
                  </a:cubicBezTo>
                  <a:cubicBezTo>
                    <a:pt x="9750" y="6057"/>
                    <a:pt x="9744" y="6397"/>
                    <a:pt x="9532" y="6607"/>
                  </a:cubicBezTo>
                  <a:lnTo>
                    <a:pt x="8374" y="7752"/>
                  </a:lnTo>
                  <a:lnTo>
                    <a:pt x="8374" y="10148"/>
                  </a:lnTo>
                  <a:lnTo>
                    <a:pt x="9370" y="10148"/>
                  </a:lnTo>
                  <a:lnTo>
                    <a:pt x="9370" y="9449"/>
                  </a:lnTo>
                  <a:cubicBezTo>
                    <a:pt x="9370" y="9263"/>
                    <a:pt x="9464" y="9090"/>
                    <a:pt x="9621" y="8991"/>
                  </a:cubicBezTo>
                  <a:cubicBezTo>
                    <a:pt x="13712" y="6389"/>
                    <a:pt x="11614" y="1"/>
                    <a:pt x="6896" y="1"/>
                  </a:cubicBezTo>
                  <a:cubicBezTo>
                    <a:pt x="6882" y="1"/>
                    <a:pt x="6869" y="1"/>
                    <a:pt x="6855" y="1"/>
                  </a:cubicBezTo>
                  <a:cubicBezTo>
                    <a:pt x="6837" y="1"/>
                    <a:pt x="6819" y="0"/>
                    <a:pt x="6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7"/>
            <p:cNvSpPr/>
            <p:nvPr/>
          </p:nvSpPr>
          <p:spPr>
            <a:xfrm>
              <a:off x="3375818" y="3679614"/>
              <a:ext cx="165118" cy="26168"/>
            </a:xfrm>
            <a:custGeom>
              <a:rect b="b" l="l" r="r" t="t"/>
              <a:pathLst>
                <a:path extrusionOk="0" h="965" w="6089">
                  <a:moveTo>
                    <a:pt x="642" y="0"/>
                  </a:moveTo>
                  <a:cubicBezTo>
                    <a:pt x="1" y="26"/>
                    <a:pt x="1" y="938"/>
                    <a:pt x="642" y="964"/>
                  </a:cubicBezTo>
                  <a:lnTo>
                    <a:pt x="5446" y="964"/>
                  </a:lnTo>
                  <a:cubicBezTo>
                    <a:pt x="6088" y="938"/>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7"/>
            <p:cNvSpPr/>
            <p:nvPr/>
          </p:nvSpPr>
          <p:spPr>
            <a:xfrm>
              <a:off x="3375818" y="3735096"/>
              <a:ext cx="165118" cy="26223"/>
            </a:xfrm>
            <a:custGeom>
              <a:rect b="b" l="l" r="r" t="t"/>
              <a:pathLst>
                <a:path extrusionOk="0" h="967" w="6089">
                  <a:moveTo>
                    <a:pt x="642" y="0"/>
                  </a:moveTo>
                  <a:cubicBezTo>
                    <a:pt x="1" y="26"/>
                    <a:pt x="1" y="940"/>
                    <a:pt x="642" y="967"/>
                  </a:cubicBezTo>
                  <a:lnTo>
                    <a:pt x="5446" y="967"/>
                  </a:lnTo>
                  <a:cubicBezTo>
                    <a:pt x="6088" y="940"/>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87"/>
          <p:cNvGrpSpPr/>
          <p:nvPr/>
        </p:nvGrpSpPr>
        <p:grpSpPr>
          <a:xfrm>
            <a:off x="3230985" y="2775037"/>
            <a:ext cx="454788" cy="413213"/>
            <a:chOff x="3230985" y="2775037"/>
            <a:chExt cx="454788" cy="413213"/>
          </a:xfrm>
        </p:grpSpPr>
        <p:sp>
          <p:nvSpPr>
            <p:cNvPr id="1881" name="Google Shape;1881;p87"/>
            <p:cNvSpPr/>
            <p:nvPr/>
          </p:nvSpPr>
          <p:spPr>
            <a:xfrm>
              <a:off x="3231121" y="3155953"/>
              <a:ext cx="143370" cy="32216"/>
            </a:xfrm>
            <a:custGeom>
              <a:rect b="b" l="l" r="r" t="t"/>
              <a:pathLst>
                <a:path extrusionOk="0" h="1188" w="5287">
                  <a:moveTo>
                    <a:pt x="1" y="1"/>
                  </a:moveTo>
                  <a:lnTo>
                    <a:pt x="1" y="575"/>
                  </a:lnTo>
                  <a:cubicBezTo>
                    <a:pt x="1" y="913"/>
                    <a:pt x="276" y="1188"/>
                    <a:pt x="611" y="1188"/>
                  </a:cubicBezTo>
                  <a:lnTo>
                    <a:pt x="5287" y="1188"/>
                  </a:lnTo>
                  <a:cubicBezTo>
                    <a:pt x="5274" y="1114"/>
                    <a:pt x="5269" y="1043"/>
                    <a:pt x="5269" y="968"/>
                  </a:cubicBezTo>
                  <a:lnTo>
                    <a:pt x="5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7"/>
            <p:cNvSpPr/>
            <p:nvPr/>
          </p:nvSpPr>
          <p:spPr>
            <a:xfrm>
              <a:off x="3404102" y="3156115"/>
              <a:ext cx="108416" cy="32134"/>
            </a:xfrm>
            <a:custGeom>
              <a:rect b="b" l="l" r="r" t="t"/>
              <a:pathLst>
                <a:path extrusionOk="0" h="1185" w="3998">
                  <a:moveTo>
                    <a:pt x="0" y="0"/>
                  </a:moveTo>
                  <a:lnTo>
                    <a:pt x="0" y="964"/>
                  </a:lnTo>
                  <a:cubicBezTo>
                    <a:pt x="3" y="1077"/>
                    <a:pt x="87" y="1168"/>
                    <a:pt x="197" y="1184"/>
                  </a:cubicBezTo>
                  <a:lnTo>
                    <a:pt x="3804" y="1184"/>
                  </a:lnTo>
                  <a:cubicBezTo>
                    <a:pt x="3911" y="1171"/>
                    <a:pt x="3997" y="1077"/>
                    <a:pt x="3997" y="964"/>
                  </a:cubicBezTo>
                  <a:lnTo>
                    <a:pt x="3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7"/>
            <p:cNvSpPr/>
            <p:nvPr/>
          </p:nvSpPr>
          <p:spPr>
            <a:xfrm>
              <a:off x="3230985" y="2816580"/>
              <a:ext cx="454788" cy="309221"/>
            </a:xfrm>
            <a:custGeom>
              <a:rect b="b" l="l" r="r" t="t"/>
              <a:pathLst>
                <a:path extrusionOk="0" h="11403" w="16771">
                  <a:moveTo>
                    <a:pt x="286" y="0"/>
                  </a:moveTo>
                  <a:cubicBezTo>
                    <a:pt x="129" y="0"/>
                    <a:pt x="1" y="126"/>
                    <a:pt x="1" y="283"/>
                  </a:cubicBezTo>
                  <a:lnTo>
                    <a:pt x="1" y="11403"/>
                  </a:lnTo>
                  <a:lnTo>
                    <a:pt x="16765" y="11403"/>
                  </a:lnTo>
                  <a:lnTo>
                    <a:pt x="16765" y="283"/>
                  </a:lnTo>
                  <a:cubicBezTo>
                    <a:pt x="16770" y="126"/>
                    <a:pt x="16642" y="0"/>
                    <a:pt x="16485" y="0"/>
                  </a:cubicBezTo>
                  <a:lnTo>
                    <a:pt x="13491" y="0"/>
                  </a:lnTo>
                  <a:lnTo>
                    <a:pt x="13491" y="6326"/>
                  </a:lnTo>
                  <a:cubicBezTo>
                    <a:pt x="14153" y="6470"/>
                    <a:pt x="14067" y="7411"/>
                    <a:pt x="13378" y="7429"/>
                  </a:cubicBezTo>
                  <a:lnTo>
                    <a:pt x="3060" y="7429"/>
                  </a:lnTo>
                  <a:cubicBezTo>
                    <a:pt x="2748" y="7429"/>
                    <a:pt x="2484" y="7172"/>
                    <a:pt x="2489" y="6861"/>
                  </a:cubicBezTo>
                  <a:cubicBezTo>
                    <a:pt x="2497" y="6559"/>
                    <a:pt x="2741" y="6316"/>
                    <a:pt x="3047" y="6316"/>
                  </a:cubicBezTo>
                  <a:lnTo>
                    <a:pt x="3285" y="6316"/>
                  </a:lnTo>
                  <a:lnTo>
                    <a:pt x="3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7"/>
            <p:cNvSpPr/>
            <p:nvPr/>
          </p:nvSpPr>
          <p:spPr>
            <a:xfrm>
              <a:off x="3350111" y="2775037"/>
              <a:ext cx="216533" cy="212818"/>
            </a:xfrm>
            <a:custGeom>
              <a:rect b="b" l="l" r="r" t="t"/>
              <a:pathLst>
                <a:path extrusionOk="0" h="7848" w="7985">
                  <a:moveTo>
                    <a:pt x="283" y="0"/>
                  </a:moveTo>
                  <a:cubicBezTo>
                    <a:pt x="126" y="0"/>
                    <a:pt x="0" y="126"/>
                    <a:pt x="0" y="283"/>
                  </a:cubicBezTo>
                  <a:lnTo>
                    <a:pt x="0" y="972"/>
                  </a:lnTo>
                  <a:lnTo>
                    <a:pt x="0" y="974"/>
                  </a:lnTo>
                  <a:lnTo>
                    <a:pt x="0" y="7848"/>
                  </a:lnTo>
                  <a:lnTo>
                    <a:pt x="1182" y="7848"/>
                  </a:lnTo>
                  <a:lnTo>
                    <a:pt x="1182" y="1666"/>
                  </a:lnTo>
                  <a:cubicBezTo>
                    <a:pt x="1182" y="1357"/>
                    <a:pt x="1431" y="1108"/>
                    <a:pt x="1737" y="1108"/>
                  </a:cubicBezTo>
                  <a:lnTo>
                    <a:pt x="6248" y="1108"/>
                  </a:lnTo>
                  <a:cubicBezTo>
                    <a:pt x="6554" y="1108"/>
                    <a:pt x="6803" y="1357"/>
                    <a:pt x="6803" y="1666"/>
                  </a:cubicBezTo>
                  <a:lnTo>
                    <a:pt x="6803" y="7848"/>
                  </a:lnTo>
                  <a:lnTo>
                    <a:pt x="7984" y="7848"/>
                  </a:lnTo>
                  <a:lnTo>
                    <a:pt x="7984" y="283"/>
                  </a:lnTo>
                  <a:cubicBezTo>
                    <a:pt x="7984" y="126"/>
                    <a:pt x="7856" y="0"/>
                    <a:pt x="7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7"/>
            <p:cNvSpPr/>
            <p:nvPr/>
          </p:nvSpPr>
          <p:spPr>
            <a:xfrm>
              <a:off x="3414813" y="2956993"/>
              <a:ext cx="87129" cy="30860"/>
            </a:xfrm>
            <a:custGeom>
              <a:rect b="b" l="l" r="r" t="t"/>
              <a:pathLst>
                <a:path extrusionOk="0" h="1138" w="3213">
                  <a:moveTo>
                    <a:pt x="1606" y="0"/>
                  </a:moveTo>
                  <a:cubicBezTo>
                    <a:pt x="935" y="0"/>
                    <a:pt x="264" y="380"/>
                    <a:pt x="1" y="1138"/>
                  </a:cubicBezTo>
                  <a:lnTo>
                    <a:pt x="3212" y="1138"/>
                  </a:lnTo>
                  <a:cubicBezTo>
                    <a:pt x="2949" y="380"/>
                    <a:pt x="2278" y="0"/>
                    <a:pt x="1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7"/>
            <p:cNvSpPr/>
            <p:nvPr/>
          </p:nvSpPr>
          <p:spPr>
            <a:xfrm>
              <a:off x="3542264" y="3155953"/>
              <a:ext cx="143506" cy="32216"/>
            </a:xfrm>
            <a:custGeom>
              <a:rect b="b" l="l" r="r" t="t"/>
              <a:pathLst>
                <a:path extrusionOk="0" h="1188" w="5292">
                  <a:moveTo>
                    <a:pt x="18" y="1"/>
                  </a:moveTo>
                  <a:lnTo>
                    <a:pt x="18" y="968"/>
                  </a:lnTo>
                  <a:cubicBezTo>
                    <a:pt x="18" y="1043"/>
                    <a:pt x="13" y="1114"/>
                    <a:pt x="0" y="1188"/>
                  </a:cubicBezTo>
                  <a:lnTo>
                    <a:pt x="4676" y="1188"/>
                  </a:lnTo>
                  <a:cubicBezTo>
                    <a:pt x="4677" y="1188"/>
                    <a:pt x="4679" y="1188"/>
                    <a:pt x="4681" y="1188"/>
                  </a:cubicBezTo>
                  <a:cubicBezTo>
                    <a:pt x="5019" y="1188"/>
                    <a:pt x="5291" y="914"/>
                    <a:pt x="5291" y="575"/>
                  </a:cubicBezTo>
                  <a:lnTo>
                    <a:pt x="5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7"/>
            <p:cNvSpPr/>
            <p:nvPr/>
          </p:nvSpPr>
          <p:spPr>
            <a:xfrm>
              <a:off x="3412345" y="2835264"/>
              <a:ext cx="92064" cy="106843"/>
            </a:xfrm>
            <a:custGeom>
              <a:rect b="b" l="l" r="r" t="t"/>
              <a:pathLst>
                <a:path extrusionOk="0" h="3940" w="3395">
                  <a:moveTo>
                    <a:pt x="1699" y="1141"/>
                  </a:moveTo>
                  <a:cubicBezTo>
                    <a:pt x="1970" y="1141"/>
                    <a:pt x="2241" y="1326"/>
                    <a:pt x="2255" y="1695"/>
                  </a:cubicBezTo>
                  <a:cubicBezTo>
                    <a:pt x="2255" y="2002"/>
                    <a:pt x="2004" y="2250"/>
                    <a:pt x="1700" y="2250"/>
                  </a:cubicBezTo>
                  <a:cubicBezTo>
                    <a:pt x="1391" y="2250"/>
                    <a:pt x="1142" y="2002"/>
                    <a:pt x="1142" y="1695"/>
                  </a:cubicBezTo>
                  <a:cubicBezTo>
                    <a:pt x="1157" y="1326"/>
                    <a:pt x="1428" y="1141"/>
                    <a:pt x="1699" y="1141"/>
                  </a:cubicBezTo>
                  <a:close/>
                  <a:moveTo>
                    <a:pt x="0" y="0"/>
                  </a:moveTo>
                  <a:lnTo>
                    <a:pt x="0" y="3940"/>
                  </a:lnTo>
                  <a:cubicBezTo>
                    <a:pt x="477" y="3561"/>
                    <a:pt x="1088" y="3372"/>
                    <a:pt x="1699" y="3372"/>
                  </a:cubicBezTo>
                  <a:cubicBezTo>
                    <a:pt x="2310" y="3372"/>
                    <a:pt x="2921" y="3561"/>
                    <a:pt x="3395" y="3940"/>
                  </a:cubicBez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87"/>
          <p:cNvGrpSpPr/>
          <p:nvPr/>
        </p:nvGrpSpPr>
        <p:grpSpPr>
          <a:xfrm>
            <a:off x="3230849" y="2159963"/>
            <a:ext cx="455056" cy="401417"/>
            <a:chOff x="3230849" y="2159963"/>
            <a:chExt cx="455056" cy="401417"/>
          </a:xfrm>
        </p:grpSpPr>
        <p:sp>
          <p:nvSpPr>
            <p:cNvPr id="1889" name="Google Shape;1889;p87"/>
            <p:cNvSpPr/>
            <p:nvPr/>
          </p:nvSpPr>
          <p:spPr>
            <a:xfrm>
              <a:off x="3472491" y="2159963"/>
              <a:ext cx="138462" cy="103887"/>
            </a:xfrm>
            <a:custGeom>
              <a:rect b="b" l="l" r="r" t="t"/>
              <a:pathLst>
                <a:path extrusionOk="0" h="3831" w="5106">
                  <a:moveTo>
                    <a:pt x="1" y="1"/>
                  </a:moveTo>
                  <a:lnTo>
                    <a:pt x="1" y="2395"/>
                  </a:lnTo>
                  <a:cubicBezTo>
                    <a:pt x="1303" y="2507"/>
                    <a:pt x="2487" y="3029"/>
                    <a:pt x="3427" y="3830"/>
                  </a:cubicBezTo>
                  <a:lnTo>
                    <a:pt x="5106" y="2151"/>
                  </a:lnTo>
                  <a:cubicBezTo>
                    <a:pt x="3739" y="912"/>
                    <a:pt x="1960" y="1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7"/>
            <p:cNvSpPr/>
            <p:nvPr/>
          </p:nvSpPr>
          <p:spPr>
            <a:xfrm>
              <a:off x="3585299" y="2238522"/>
              <a:ext cx="100606" cy="148495"/>
            </a:xfrm>
            <a:custGeom>
              <a:rect b="b" l="l" r="r" t="t"/>
              <a:pathLst>
                <a:path extrusionOk="0" h="5476" w="3710">
                  <a:moveTo>
                    <a:pt x="1677" y="1"/>
                  </a:moveTo>
                  <a:lnTo>
                    <a:pt x="0" y="1677"/>
                  </a:lnTo>
                  <a:cubicBezTo>
                    <a:pt x="802" y="2644"/>
                    <a:pt x="1313" y="3862"/>
                    <a:pt x="1391" y="5195"/>
                  </a:cubicBezTo>
                  <a:cubicBezTo>
                    <a:pt x="1402" y="5352"/>
                    <a:pt x="1533" y="5475"/>
                    <a:pt x="1693" y="5475"/>
                  </a:cubicBezTo>
                  <a:lnTo>
                    <a:pt x="3403" y="5475"/>
                  </a:lnTo>
                  <a:cubicBezTo>
                    <a:pt x="3571" y="5475"/>
                    <a:pt x="3709" y="5334"/>
                    <a:pt x="3702" y="5161"/>
                  </a:cubicBezTo>
                  <a:cubicBezTo>
                    <a:pt x="3631" y="3191"/>
                    <a:pt x="2879" y="1397"/>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7"/>
            <p:cNvSpPr/>
            <p:nvPr/>
          </p:nvSpPr>
          <p:spPr>
            <a:xfrm>
              <a:off x="3347616" y="2278628"/>
              <a:ext cx="89542" cy="88837"/>
            </a:xfrm>
            <a:custGeom>
              <a:rect b="b" l="l" r="r" t="t"/>
              <a:pathLst>
                <a:path extrusionOk="0" h="3276" w="3302">
                  <a:moveTo>
                    <a:pt x="394" y="1"/>
                  </a:moveTo>
                  <a:cubicBezTo>
                    <a:pt x="302" y="1"/>
                    <a:pt x="209" y="37"/>
                    <a:pt x="140" y="106"/>
                  </a:cubicBezTo>
                  <a:cubicBezTo>
                    <a:pt x="14" y="235"/>
                    <a:pt x="1" y="436"/>
                    <a:pt x="111" y="578"/>
                  </a:cubicBezTo>
                  <a:lnTo>
                    <a:pt x="2183" y="3276"/>
                  </a:lnTo>
                  <a:cubicBezTo>
                    <a:pt x="2398" y="2778"/>
                    <a:pt x="2798" y="2380"/>
                    <a:pt x="3301" y="2170"/>
                  </a:cubicBezTo>
                  <a:lnTo>
                    <a:pt x="616" y="78"/>
                  </a:lnTo>
                  <a:cubicBezTo>
                    <a:pt x="551" y="26"/>
                    <a:pt x="472" y="1"/>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7"/>
            <p:cNvSpPr/>
            <p:nvPr/>
          </p:nvSpPr>
          <p:spPr>
            <a:xfrm>
              <a:off x="3430595" y="2361743"/>
              <a:ext cx="55564" cy="55320"/>
            </a:xfrm>
            <a:custGeom>
              <a:rect b="b" l="l" r="r" t="t"/>
              <a:pathLst>
                <a:path extrusionOk="0" h="2040" w="2049">
                  <a:moveTo>
                    <a:pt x="1025" y="0"/>
                  </a:moveTo>
                  <a:cubicBezTo>
                    <a:pt x="528" y="0"/>
                    <a:pt x="30" y="339"/>
                    <a:pt x="0" y="1018"/>
                  </a:cubicBezTo>
                  <a:cubicBezTo>
                    <a:pt x="0" y="1581"/>
                    <a:pt x="464" y="2039"/>
                    <a:pt x="1027" y="2039"/>
                  </a:cubicBezTo>
                  <a:cubicBezTo>
                    <a:pt x="1590" y="2039"/>
                    <a:pt x="2049" y="1581"/>
                    <a:pt x="2049" y="1018"/>
                  </a:cubicBezTo>
                  <a:cubicBezTo>
                    <a:pt x="2020" y="339"/>
                    <a:pt x="1523"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7"/>
            <p:cNvSpPr/>
            <p:nvPr/>
          </p:nvSpPr>
          <p:spPr>
            <a:xfrm>
              <a:off x="3342166" y="2517260"/>
              <a:ext cx="232424" cy="44120"/>
            </a:xfrm>
            <a:custGeom>
              <a:rect b="b" l="l" r="r" t="t"/>
              <a:pathLst>
                <a:path extrusionOk="0" h="1627" w="8571">
                  <a:moveTo>
                    <a:pt x="191" y="0"/>
                  </a:moveTo>
                  <a:cubicBezTo>
                    <a:pt x="87" y="0"/>
                    <a:pt x="0" y="84"/>
                    <a:pt x="0" y="189"/>
                  </a:cubicBezTo>
                  <a:lnTo>
                    <a:pt x="0" y="1438"/>
                  </a:lnTo>
                  <a:cubicBezTo>
                    <a:pt x="5" y="1543"/>
                    <a:pt x="87" y="1627"/>
                    <a:pt x="191" y="1627"/>
                  </a:cubicBezTo>
                  <a:lnTo>
                    <a:pt x="8380" y="1627"/>
                  </a:lnTo>
                  <a:cubicBezTo>
                    <a:pt x="8484" y="1627"/>
                    <a:pt x="8571" y="1543"/>
                    <a:pt x="8571" y="1438"/>
                  </a:cubicBezTo>
                  <a:lnTo>
                    <a:pt x="8571" y="189"/>
                  </a:lnTo>
                  <a:cubicBezTo>
                    <a:pt x="8571" y="84"/>
                    <a:pt x="8484" y="0"/>
                    <a:pt x="8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7"/>
            <p:cNvSpPr/>
            <p:nvPr/>
          </p:nvSpPr>
          <p:spPr>
            <a:xfrm>
              <a:off x="3308757" y="2252324"/>
              <a:ext cx="338969" cy="236682"/>
            </a:xfrm>
            <a:custGeom>
              <a:rect b="b" l="l" r="r" t="t"/>
              <a:pathLst>
                <a:path extrusionOk="0" h="8728" w="12500">
                  <a:moveTo>
                    <a:pt x="5575" y="0"/>
                  </a:moveTo>
                  <a:cubicBezTo>
                    <a:pt x="4808" y="0"/>
                    <a:pt x="3995" y="183"/>
                    <a:pt x="3168" y="594"/>
                  </a:cubicBezTo>
                  <a:lnTo>
                    <a:pt x="6804" y="3429"/>
                  </a:lnTo>
                  <a:cubicBezTo>
                    <a:pt x="6811" y="3434"/>
                    <a:pt x="6819" y="3442"/>
                    <a:pt x="6825" y="3447"/>
                  </a:cubicBezTo>
                  <a:cubicBezTo>
                    <a:pt x="8312" y="4662"/>
                    <a:pt x="7464" y="7101"/>
                    <a:pt x="5517" y="7112"/>
                  </a:cubicBezTo>
                  <a:cubicBezTo>
                    <a:pt x="4818" y="7112"/>
                    <a:pt x="4195" y="6761"/>
                    <a:pt x="3823" y="6224"/>
                  </a:cubicBezTo>
                  <a:lnTo>
                    <a:pt x="3820" y="6221"/>
                  </a:lnTo>
                  <a:lnTo>
                    <a:pt x="1085" y="2669"/>
                  </a:lnTo>
                  <a:lnTo>
                    <a:pt x="1085" y="2669"/>
                  </a:lnTo>
                  <a:cubicBezTo>
                    <a:pt x="1" y="4649"/>
                    <a:pt x="407" y="7245"/>
                    <a:pt x="2070" y="8728"/>
                  </a:cubicBezTo>
                  <a:lnTo>
                    <a:pt x="8967" y="8728"/>
                  </a:lnTo>
                  <a:cubicBezTo>
                    <a:pt x="12500" y="5299"/>
                    <a:pt x="9705" y="0"/>
                    <a:pt x="5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7"/>
            <p:cNvSpPr/>
            <p:nvPr/>
          </p:nvSpPr>
          <p:spPr>
            <a:xfrm>
              <a:off x="3306073" y="2160044"/>
              <a:ext cx="138191" cy="94125"/>
            </a:xfrm>
            <a:custGeom>
              <a:rect b="b" l="l" r="r" t="t"/>
              <a:pathLst>
                <a:path extrusionOk="0" h="3471" w="5096">
                  <a:moveTo>
                    <a:pt x="5095" y="0"/>
                  </a:moveTo>
                  <a:cubicBezTo>
                    <a:pt x="3139" y="121"/>
                    <a:pt x="1365" y="912"/>
                    <a:pt x="0" y="2145"/>
                  </a:cubicBezTo>
                  <a:lnTo>
                    <a:pt x="1326" y="3471"/>
                  </a:lnTo>
                  <a:cubicBezTo>
                    <a:pt x="1513" y="3379"/>
                    <a:pt x="1718" y="3334"/>
                    <a:pt x="1923" y="3334"/>
                  </a:cubicBezTo>
                  <a:cubicBezTo>
                    <a:pt x="2039" y="3334"/>
                    <a:pt x="2155" y="3348"/>
                    <a:pt x="2269" y="3377"/>
                  </a:cubicBezTo>
                  <a:cubicBezTo>
                    <a:pt x="3120" y="2824"/>
                    <a:pt x="4100" y="2481"/>
                    <a:pt x="5095" y="2394"/>
                  </a:cubicBezTo>
                  <a:lnTo>
                    <a:pt x="5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7"/>
            <p:cNvSpPr/>
            <p:nvPr/>
          </p:nvSpPr>
          <p:spPr>
            <a:xfrm>
              <a:off x="3230849" y="2238251"/>
              <a:ext cx="91955" cy="148767"/>
            </a:xfrm>
            <a:custGeom>
              <a:rect b="b" l="l" r="r" t="t"/>
              <a:pathLst>
                <a:path extrusionOk="0" h="5486" w="3391">
                  <a:moveTo>
                    <a:pt x="2041" y="0"/>
                  </a:moveTo>
                  <a:cubicBezTo>
                    <a:pt x="831" y="1399"/>
                    <a:pt x="79" y="3196"/>
                    <a:pt x="6" y="5171"/>
                  </a:cubicBezTo>
                  <a:cubicBezTo>
                    <a:pt x="0" y="5341"/>
                    <a:pt x="137" y="5485"/>
                    <a:pt x="307" y="5485"/>
                  </a:cubicBezTo>
                  <a:lnTo>
                    <a:pt x="2017" y="5485"/>
                  </a:lnTo>
                  <a:cubicBezTo>
                    <a:pt x="2177" y="5485"/>
                    <a:pt x="2308" y="5362"/>
                    <a:pt x="2319" y="5205"/>
                  </a:cubicBezTo>
                  <a:cubicBezTo>
                    <a:pt x="2384" y="4147"/>
                    <a:pt x="2740" y="3096"/>
                    <a:pt x="3335" y="2185"/>
                  </a:cubicBezTo>
                  <a:cubicBezTo>
                    <a:pt x="3272" y="1910"/>
                    <a:pt x="3290" y="1616"/>
                    <a:pt x="3390" y="1349"/>
                  </a:cubicBezTo>
                  <a:lnTo>
                    <a:pt x="2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87"/>
          <p:cNvGrpSpPr/>
          <p:nvPr/>
        </p:nvGrpSpPr>
        <p:grpSpPr>
          <a:xfrm>
            <a:off x="3265804" y="1512457"/>
            <a:ext cx="445947" cy="454489"/>
            <a:chOff x="3265804" y="1512457"/>
            <a:chExt cx="445947" cy="454489"/>
          </a:xfrm>
        </p:grpSpPr>
        <p:sp>
          <p:nvSpPr>
            <p:cNvPr id="1898" name="Google Shape;1898;p87"/>
            <p:cNvSpPr/>
            <p:nvPr/>
          </p:nvSpPr>
          <p:spPr>
            <a:xfrm>
              <a:off x="3275593" y="1591992"/>
              <a:ext cx="436158" cy="374954"/>
            </a:xfrm>
            <a:custGeom>
              <a:rect b="b" l="l" r="r" t="t"/>
              <a:pathLst>
                <a:path extrusionOk="0" h="13827" w="16084">
                  <a:moveTo>
                    <a:pt x="6910" y="1458"/>
                  </a:moveTo>
                  <a:cubicBezTo>
                    <a:pt x="7594" y="1458"/>
                    <a:pt x="8279" y="1584"/>
                    <a:pt x="8912" y="1837"/>
                  </a:cubicBezTo>
                  <a:cubicBezTo>
                    <a:pt x="9166" y="1934"/>
                    <a:pt x="9289" y="2219"/>
                    <a:pt x="9192" y="2476"/>
                  </a:cubicBezTo>
                  <a:cubicBezTo>
                    <a:pt x="9116" y="2671"/>
                    <a:pt x="8927" y="2787"/>
                    <a:pt x="8731" y="2787"/>
                  </a:cubicBezTo>
                  <a:cubicBezTo>
                    <a:pt x="8672" y="2787"/>
                    <a:pt x="8611" y="2776"/>
                    <a:pt x="8553" y="2754"/>
                  </a:cubicBezTo>
                  <a:cubicBezTo>
                    <a:pt x="8184" y="2610"/>
                    <a:pt x="7799" y="2515"/>
                    <a:pt x="7403" y="2471"/>
                  </a:cubicBezTo>
                  <a:lnTo>
                    <a:pt x="7403" y="3060"/>
                  </a:lnTo>
                  <a:cubicBezTo>
                    <a:pt x="7390" y="3386"/>
                    <a:pt x="7151" y="3549"/>
                    <a:pt x="6912" y="3549"/>
                  </a:cubicBezTo>
                  <a:cubicBezTo>
                    <a:pt x="6673" y="3549"/>
                    <a:pt x="6434" y="3386"/>
                    <a:pt x="6421" y="3060"/>
                  </a:cubicBezTo>
                  <a:lnTo>
                    <a:pt x="6421" y="2471"/>
                  </a:lnTo>
                  <a:cubicBezTo>
                    <a:pt x="6044" y="2515"/>
                    <a:pt x="5674" y="2602"/>
                    <a:pt x="5318" y="2738"/>
                  </a:cubicBezTo>
                  <a:cubicBezTo>
                    <a:pt x="5255" y="2759"/>
                    <a:pt x="5195" y="2768"/>
                    <a:pt x="5138" y="2768"/>
                  </a:cubicBezTo>
                  <a:cubicBezTo>
                    <a:pt x="4645" y="2768"/>
                    <a:pt x="4434" y="2046"/>
                    <a:pt x="4970" y="1813"/>
                  </a:cubicBezTo>
                  <a:cubicBezTo>
                    <a:pt x="5586" y="1576"/>
                    <a:pt x="6248" y="1458"/>
                    <a:pt x="6910" y="1458"/>
                  </a:cubicBezTo>
                  <a:close/>
                  <a:moveTo>
                    <a:pt x="6907" y="4367"/>
                  </a:moveTo>
                  <a:cubicBezTo>
                    <a:pt x="7146" y="4367"/>
                    <a:pt x="7385" y="4530"/>
                    <a:pt x="7398" y="4855"/>
                  </a:cubicBezTo>
                  <a:lnTo>
                    <a:pt x="7398" y="6434"/>
                  </a:lnTo>
                  <a:lnTo>
                    <a:pt x="7759" y="6434"/>
                  </a:lnTo>
                  <a:cubicBezTo>
                    <a:pt x="8412" y="6460"/>
                    <a:pt x="8412" y="7390"/>
                    <a:pt x="7759" y="7416"/>
                  </a:cubicBezTo>
                  <a:lnTo>
                    <a:pt x="6906" y="7416"/>
                  </a:lnTo>
                  <a:cubicBezTo>
                    <a:pt x="6633" y="7416"/>
                    <a:pt x="6416" y="7196"/>
                    <a:pt x="6416" y="6924"/>
                  </a:cubicBezTo>
                  <a:lnTo>
                    <a:pt x="6416" y="4855"/>
                  </a:lnTo>
                  <a:cubicBezTo>
                    <a:pt x="6429" y="4530"/>
                    <a:pt x="6668" y="4367"/>
                    <a:pt x="6907" y="4367"/>
                  </a:cubicBezTo>
                  <a:close/>
                  <a:moveTo>
                    <a:pt x="2274" y="4661"/>
                  </a:moveTo>
                  <a:cubicBezTo>
                    <a:pt x="2332" y="4661"/>
                    <a:pt x="2390" y="4671"/>
                    <a:pt x="2447" y="4692"/>
                  </a:cubicBezTo>
                  <a:cubicBezTo>
                    <a:pt x="2699" y="4786"/>
                    <a:pt x="2827" y="5072"/>
                    <a:pt x="2730" y="5326"/>
                  </a:cubicBezTo>
                  <a:cubicBezTo>
                    <a:pt x="2597" y="5680"/>
                    <a:pt x="2508" y="6046"/>
                    <a:pt x="2468" y="6424"/>
                  </a:cubicBezTo>
                  <a:lnTo>
                    <a:pt x="3055" y="6424"/>
                  </a:lnTo>
                  <a:cubicBezTo>
                    <a:pt x="3707" y="6450"/>
                    <a:pt x="3707" y="7380"/>
                    <a:pt x="3055" y="7406"/>
                  </a:cubicBezTo>
                  <a:lnTo>
                    <a:pt x="2468" y="7406"/>
                  </a:lnTo>
                  <a:cubicBezTo>
                    <a:pt x="2508" y="7780"/>
                    <a:pt x="2597" y="8147"/>
                    <a:pt x="2730" y="8501"/>
                  </a:cubicBezTo>
                  <a:cubicBezTo>
                    <a:pt x="2827" y="8752"/>
                    <a:pt x="2699" y="9038"/>
                    <a:pt x="2447" y="9132"/>
                  </a:cubicBezTo>
                  <a:cubicBezTo>
                    <a:pt x="2391" y="9153"/>
                    <a:pt x="2333" y="9164"/>
                    <a:pt x="2276" y="9164"/>
                  </a:cubicBezTo>
                  <a:cubicBezTo>
                    <a:pt x="2079" y="9164"/>
                    <a:pt x="1888" y="9045"/>
                    <a:pt x="1813" y="8847"/>
                  </a:cubicBezTo>
                  <a:cubicBezTo>
                    <a:pt x="1344" y="7618"/>
                    <a:pt x="1344" y="6204"/>
                    <a:pt x="1816" y="4978"/>
                  </a:cubicBezTo>
                  <a:cubicBezTo>
                    <a:pt x="1889" y="4781"/>
                    <a:pt x="2076" y="4661"/>
                    <a:pt x="2274" y="4661"/>
                  </a:cubicBezTo>
                  <a:close/>
                  <a:moveTo>
                    <a:pt x="11580" y="4691"/>
                  </a:moveTo>
                  <a:cubicBezTo>
                    <a:pt x="11757" y="4691"/>
                    <a:pt x="11936" y="4786"/>
                    <a:pt x="12029" y="5009"/>
                  </a:cubicBezTo>
                  <a:cubicBezTo>
                    <a:pt x="12495" y="6243"/>
                    <a:pt x="12485" y="7663"/>
                    <a:pt x="12003" y="8888"/>
                  </a:cubicBezTo>
                  <a:cubicBezTo>
                    <a:pt x="11928" y="9086"/>
                    <a:pt x="11738" y="9203"/>
                    <a:pt x="11542" y="9203"/>
                  </a:cubicBezTo>
                  <a:cubicBezTo>
                    <a:pt x="11484" y="9203"/>
                    <a:pt x="11425" y="9193"/>
                    <a:pt x="11369" y="9171"/>
                  </a:cubicBezTo>
                  <a:cubicBezTo>
                    <a:pt x="11118" y="9072"/>
                    <a:pt x="10989" y="8789"/>
                    <a:pt x="11086" y="8535"/>
                  </a:cubicBezTo>
                  <a:cubicBezTo>
                    <a:pt x="11228" y="8173"/>
                    <a:pt x="11319" y="7796"/>
                    <a:pt x="11361" y="7408"/>
                  </a:cubicBezTo>
                  <a:lnTo>
                    <a:pt x="10719" y="7408"/>
                  </a:lnTo>
                  <a:cubicBezTo>
                    <a:pt x="10070" y="7380"/>
                    <a:pt x="10070" y="6450"/>
                    <a:pt x="10719" y="6424"/>
                  </a:cubicBezTo>
                  <a:lnTo>
                    <a:pt x="11361" y="6424"/>
                  </a:lnTo>
                  <a:cubicBezTo>
                    <a:pt x="11322" y="6057"/>
                    <a:pt x="11238" y="5698"/>
                    <a:pt x="11110" y="5352"/>
                  </a:cubicBezTo>
                  <a:cubicBezTo>
                    <a:pt x="10983" y="4964"/>
                    <a:pt x="11279" y="4691"/>
                    <a:pt x="11580" y="4691"/>
                  </a:cubicBezTo>
                  <a:close/>
                  <a:moveTo>
                    <a:pt x="6912" y="10372"/>
                  </a:moveTo>
                  <a:cubicBezTo>
                    <a:pt x="7151" y="10372"/>
                    <a:pt x="7390" y="10535"/>
                    <a:pt x="7403" y="10861"/>
                  </a:cubicBezTo>
                  <a:lnTo>
                    <a:pt x="7403" y="11364"/>
                  </a:lnTo>
                  <a:cubicBezTo>
                    <a:pt x="7859" y="11317"/>
                    <a:pt x="8296" y="11199"/>
                    <a:pt x="8716" y="11015"/>
                  </a:cubicBezTo>
                  <a:cubicBezTo>
                    <a:pt x="8780" y="10987"/>
                    <a:pt x="8848" y="10973"/>
                    <a:pt x="8914" y="10973"/>
                  </a:cubicBezTo>
                  <a:cubicBezTo>
                    <a:pt x="9102" y="10973"/>
                    <a:pt x="9282" y="11083"/>
                    <a:pt x="9365" y="11267"/>
                  </a:cubicBezTo>
                  <a:cubicBezTo>
                    <a:pt x="9473" y="11516"/>
                    <a:pt x="9363" y="11804"/>
                    <a:pt x="9114" y="11914"/>
                  </a:cubicBezTo>
                  <a:cubicBezTo>
                    <a:pt x="8426" y="12222"/>
                    <a:pt x="7670" y="12376"/>
                    <a:pt x="6914" y="12376"/>
                  </a:cubicBezTo>
                  <a:cubicBezTo>
                    <a:pt x="6191" y="12376"/>
                    <a:pt x="5468" y="12235"/>
                    <a:pt x="4805" y="11953"/>
                  </a:cubicBezTo>
                  <a:cubicBezTo>
                    <a:pt x="4556" y="11843"/>
                    <a:pt x="4438" y="11555"/>
                    <a:pt x="4543" y="11306"/>
                  </a:cubicBezTo>
                  <a:cubicBezTo>
                    <a:pt x="4620" y="11119"/>
                    <a:pt x="4803" y="11006"/>
                    <a:pt x="4995" y="11006"/>
                  </a:cubicBezTo>
                  <a:cubicBezTo>
                    <a:pt x="5059" y="11006"/>
                    <a:pt x="5123" y="11018"/>
                    <a:pt x="5185" y="11044"/>
                  </a:cubicBezTo>
                  <a:cubicBezTo>
                    <a:pt x="5580" y="11209"/>
                    <a:pt x="5997" y="11317"/>
                    <a:pt x="6421" y="11364"/>
                  </a:cubicBezTo>
                  <a:lnTo>
                    <a:pt x="6421" y="10861"/>
                  </a:lnTo>
                  <a:cubicBezTo>
                    <a:pt x="6434" y="10535"/>
                    <a:pt x="6673" y="10372"/>
                    <a:pt x="6912" y="10372"/>
                  </a:cubicBezTo>
                  <a:close/>
                  <a:moveTo>
                    <a:pt x="6913" y="1"/>
                  </a:moveTo>
                  <a:cubicBezTo>
                    <a:pt x="3097" y="3"/>
                    <a:pt x="1" y="3097"/>
                    <a:pt x="1" y="6916"/>
                  </a:cubicBezTo>
                  <a:cubicBezTo>
                    <a:pt x="1" y="10732"/>
                    <a:pt x="3094" y="13826"/>
                    <a:pt x="6913" y="13826"/>
                  </a:cubicBezTo>
                  <a:cubicBezTo>
                    <a:pt x="16084" y="13465"/>
                    <a:pt x="16081" y="362"/>
                    <a:pt x="6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7"/>
            <p:cNvSpPr/>
            <p:nvPr/>
          </p:nvSpPr>
          <p:spPr>
            <a:xfrm>
              <a:off x="3265803" y="1555763"/>
              <a:ext cx="69990" cy="68716"/>
            </a:xfrm>
            <a:custGeom>
              <a:rect b="b" l="l" r="r" t="t"/>
              <a:pathLst>
                <a:path extrusionOk="0" h="2534" w="2581">
                  <a:moveTo>
                    <a:pt x="1882" y="0"/>
                  </a:moveTo>
                  <a:cubicBezTo>
                    <a:pt x="1758" y="0"/>
                    <a:pt x="1635" y="47"/>
                    <a:pt x="1540" y="140"/>
                  </a:cubicBezTo>
                  <a:lnTo>
                    <a:pt x="878" y="789"/>
                  </a:lnTo>
                  <a:lnTo>
                    <a:pt x="875" y="792"/>
                  </a:lnTo>
                  <a:lnTo>
                    <a:pt x="197" y="1457"/>
                  </a:lnTo>
                  <a:cubicBezTo>
                    <a:pt x="5" y="1646"/>
                    <a:pt x="0" y="1958"/>
                    <a:pt x="191" y="2151"/>
                  </a:cubicBezTo>
                  <a:cubicBezTo>
                    <a:pt x="286" y="2248"/>
                    <a:pt x="414" y="2298"/>
                    <a:pt x="542" y="2298"/>
                  </a:cubicBezTo>
                  <a:cubicBezTo>
                    <a:pt x="666" y="2298"/>
                    <a:pt x="791" y="2254"/>
                    <a:pt x="886" y="2157"/>
                  </a:cubicBezTo>
                  <a:lnTo>
                    <a:pt x="1197" y="1853"/>
                  </a:lnTo>
                  <a:lnTo>
                    <a:pt x="1829" y="2534"/>
                  </a:lnTo>
                  <a:cubicBezTo>
                    <a:pt x="2067" y="2306"/>
                    <a:pt x="2318" y="2096"/>
                    <a:pt x="2580" y="1903"/>
                  </a:cubicBezTo>
                  <a:lnTo>
                    <a:pt x="1897" y="1167"/>
                  </a:lnTo>
                  <a:lnTo>
                    <a:pt x="2227" y="842"/>
                  </a:lnTo>
                  <a:cubicBezTo>
                    <a:pt x="2421" y="650"/>
                    <a:pt x="2423" y="341"/>
                    <a:pt x="2235" y="148"/>
                  </a:cubicBezTo>
                  <a:cubicBezTo>
                    <a:pt x="2138" y="49"/>
                    <a:pt x="2010" y="0"/>
                    <a:pt x="1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7"/>
            <p:cNvSpPr/>
            <p:nvPr/>
          </p:nvSpPr>
          <p:spPr>
            <a:xfrm>
              <a:off x="3584865" y="1576834"/>
              <a:ext cx="63048" cy="59225"/>
            </a:xfrm>
            <a:custGeom>
              <a:rect b="b" l="l" r="r" t="t"/>
              <a:pathLst>
                <a:path extrusionOk="0" h="2184" w="2325">
                  <a:moveTo>
                    <a:pt x="1294" y="1"/>
                  </a:moveTo>
                  <a:cubicBezTo>
                    <a:pt x="1040" y="1"/>
                    <a:pt x="787" y="105"/>
                    <a:pt x="603" y="311"/>
                  </a:cubicBezTo>
                  <a:lnTo>
                    <a:pt x="1" y="981"/>
                  </a:lnTo>
                  <a:cubicBezTo>
                    <a:pt x="388" y="1249"/>
                    <a:pt x="755" y="1555"/>
                    <a:pt x="1093" y="1890"/>
                  </a:cubicBezTo>
                  <a:cubicBezTo>
                    <a:pt x="1187" y="1987"/>
                    <a:pt x="1279" y="2084"/>
                    <a:pt x="1371" y="2184"/>
                  </a:cubicBezTo>
                  <a:lnTo>
                    <a:pt x="1984" y="1547"/>
                  </a:lnTo>
                  <a:cubicBezTo>
                    <a:pt x="2324" y="1167"/>
                    <a:pt x="2295" y="581"/>
                    <a:pt x="1913" y="238"/>
                  </a:cubicBezTo>
                  <a:cubicBezTo>
                    <a:pt x="1736" y="79"/>
                    <a:pt x="1515"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7"/>
            <p:cNvSpPr/>
            <p:nvPr/>
          </p:nvSpPr>
          <p:spPr>
            <a:xfrm>
              <a:off x="3377310" y="1512457"/>
              <a:ext cx="171572" cy="55645"/>
            </a:xfrm>
            <a:custGeom>
              <a:rect b="b" l="l" r="r" t="t"/>
              <a:pathLst>
                <a:path extrusionOk="0" h="2052" w="6327">
                  <a:moveTo>
                    <a:pt x="653" y="0"/>
                  </a:moveTo>
                  <a:cubicBezTo>
                    <a:pt x="1" y="21"/>
                    <a:pt x="1" y="956"/>
                    <a:pt x="653" y="982"/>
                  </a:cubicBezTo>
                  <a:lnTo>
                    <a:pt x="1923" y="982"/>
                  </a:lnTo>
                  <a:lnTo>
                    <a:pt x="1923" y="2051"/>
                  </a:lnTo>
                  <a:cubicBezTo>
                    <a:pt x="2329" y="1988"/>
                    <a:pt x="2746" y="1957"/>
                    <a:pt x="3163" y="1957"/>
                  </a:cubicBezTo>
                  <a:cubicBezTo>
                    <a:pt x="3580" y="1957"/>
                    <a:pt x="3998" y="1988"/>
                    <a:pt x="4407" y="2051"/>
                  </a:cubicBezTo>
                  <a:lnTo>
                    <a:pt x="4407" y="982"/>
                  </a:lnTo>
                  <a:lnTo>
                    <a:pt x="5677" y="982"/>
                  </a:lnTo>
                  <a:cubicBezTo>
                    <a:pt x="6327" y="956"/>
                    <a:pt x="6327" y="26"/>
                    <a:pt x="5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87"/>
          <p:cNvGrpSpPr/>
          <p:nvPr/>
        </p:nvGrpSpPr>
        <p:grpSpPr>
          <a:xfrm>
            <a:off x="2485016" y="3996479"/>
            <a:ext cx="516425" cy="454351"/>
            <a:chOff x="2485016" y="3996479"/>
            <a:chExt cx="516425" cy="454351"/>
          </a:xfrm>
        </p:grpSpPr>
        <p:sp>
          <p:nvSpPr>
            <p:cNvPr id="1903" name="Google Shape;1903;p87"/>
            <p:cNvSpPr/>
            <p:nvPr/>
          </p:nvSpPr>
          <p:spPr>
            <a:xfrm>
              <a:off x="2657211" y="4059635"/>
              <a:ext cx="222689" cy="223258"/>
            </a:xfrm>
            <a:custGeom>
              <a:rect b="b" l="l" r="r" t="t"/>
              <a:pathLst>
                <a:path extrusionOk="0" h="8233" w="8212">
                  <a:moveTo>
                    <a:pt x="4105" y="3594"/>
                  </a:moveTo>
                  <a:cubicBezTo>
                    <a:pt x="4809" y="3620"/>
                    <a:pt x="4807" y="4623"/>
                    <a:pt x="4105" y="4652"/>
                  </a:cubicBezTo>
                  <a:cubicBezTo>
                    <a:pt x="3400" y="4626"/>
                    <a:pt x="3405" y="3620"/>
                    <a:pt x="4105" y="3594"/>
                  </a:cubicBezTo>
                  <a:close/>
                  <a:moveTo>
                    <a:pt x="4642" y="0"/>
                  </a:moveTo>
                  <a:lnTo>
                    <a:pt x="4639" y="1768"/>
                  </a:lnTo>
                  <a:cubicBezTo>
                    <a:pt x="4639" y="2059"/>
                    <a:pt x="4401" y="2297"/>
                    <a:pt x="4107" y="2297"/>
                  </a:cubicBezTo>
                  <a:cubicBezTo>
                    <a:pt x="3817" y="2297"/>
                    <a:pt x="3578" y="2059"/>
                    <a:pt x="3578" y="1768"/>
                  </a:cubicBezTo>
                  <a:lnTo>
                    <a:pt x="3581" y="0"/>
                  </a:lnTo>
                  <a:lnTo>
                    <a:pt x="3581" y="0"/>
                  </a:lnTo>
                  <a:cubicBezTo>
                    <a:pt x="1758" y="189"/>
                    <a:pt x="183" y="1800"/>
                    <a:pt x="0" y="3594"/>
                  </a:cubicBezTo>
                  <a:lnTo>
                    <a:pt x="1745" y="3591"/>
                  </a:lnTo>
                  <a:cubicBezTo>
                    <a:pt x="2449" y="3620"/>
                    <a:pt x="2449" y="4623"/>
                    <a:pt x="1745" y="4652"/>
                  </a:cubicBezTo>
                  <a:lnTo>
                    <a:pt x="0" y="4655"/>
                  </a:lnTo>
                  <a:cubicBezTo>
                    <a:pt x="189" y="6444"/>
                    <a:pt x="1755" y="8039"/>
                    <a:pt x="3570" y="8233"/>
                  </a:cubicBezTo>
                  <a:lnTo>
                    <a:pt x="3576" y="6473"/>
                  </a:lnTo>
                  <a:cubicBezTo>
                    <a:pt x="3576" y="6182"/>
                    <a:pt x="3814" y="5941"/>
                    <a:pt x="4105" y="5941"/>
                  </a:cubicBezTo>
                  <a:cubicBezTo>
                    <a:pt x="4395" y="5941"/>
                    <a:pt x="4636" y="6182"/>
                    <a:pt x="4636" y="6473"/>
                  </a:cubicBezTo>
                  <a:lnTo>
                    <a:pt x="4631" y="8233"/>
                  </a:lnTo>
                  <a:cubicBezTo>
                    <a:pt x="6452" y="8044"/>
                    <a:pt x="8023" y="6436"/>
                    <a:pt x="8212" y="4644"/>
                  </a:cubicBezTo>
                  <a:lnTo>
                    <a:pt x="8212" y="4644"/>
                  </a:lnTo>
                  <a:lnTo>
                    <a:pt x="6460" y="4650"/>
                  </a:lnTo>
                  <a:cubicBezTo>
                    <a:pt x="5755" y="4618"/>
                    <a:pt x="5755" y="3618"/>
                    <a:pt x="6460" y="3589"/>
                  </a:cubicBezTo>
                  <a:lnTo>
                    <a:pt x="8212" y="3583"/>
                  </a:lnTo>
                  <a:cubicBezTo>
                    <a:pt x="8023" y="1797"/>
                    <a:pt x="6457" y="191"/>
                    <a:pt x="4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7"/>
            <p:cNvSpPr/>
            <p:nvPr/>
          </p:nvSpPr>
          <p:spPr>
            <a:xfrm>
              <a:off x="2485016" y="4336855"/>
              <a:ext cx="117229" cy="113975"/>
            </a:xfrm>
            <a:custGeom>
              <a:rect b="b" l="l" r="r" t="t"/>
              <a:pathLst>
                <a:path extrusionOk="0" h="4203" w="4323">
                  <a:moveTo>
                    <a:pt x="2468" y="1"/>
                  </a:moveTo>
                  <a:lnTo>
                    <a:pt x="514" y="1957"/>
                  </a:lnTo>
                  <a:cubicBezTo>
                    <a:pt x="1" y="2471"/>
                    <a:pt x="1" y="3301"/>
                    <a:pt x="514" y="3817"/>
                  </a:cubicBezTo>
                  <a:cubicBezTo>
                    <a:pt x="771" y="4074"/>
                    <a:pt x="1107" y="4202"/>
                    <a:pt x="1443" y="4202"/>
                  </a:cubicBezTo>
                  <a:cubicBezTo>
                    <a:pt x="1778" y="4202"/>
                    <a:pt x="2114" y="4074"/>
                    <a:pt x="2371" y="3817"/>
                  </a:cubicBezTo>
                  <a:lnTo>
                    <a:pt x="4323" y="1858"/>
                  </a:lnTo>
                  <a:lnTo>
                    <a:pt x="24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7"/>
            <p:cNvSpPr/>
            <p:nvPr/>
          </p:nvSpPr>
          <p:spPr>
            <a:xfrm>
              <a:off x="2535617" y="3996479"/>
              <a:ext cx="465824" cy="350141"/>
            </a:xfrm>
            <a:custGeom>
              <a:rect b="b" l="l" r="r" t="t"/>
              <a:pathLst>
                <a:path extrusionOk="0" h="12912" w="17178">
                  <a:moveTo>
                    <a:pt x="8494" y="1241"/>
                  </a:moveTo>
                  <a:cubicBezTo>
                    <a:pt x="8527" y="1241"/>
                    <a:pt x="8559" y="1241"/>
                    <a:pt x="8591" y="1242"/>
                  </a:cubicBezTo>
                  <a:cubicBezTo>
                    <a:pt x="13356" y="1308"/>
                    <a:pt x="15446" y="6913"/>
                    <a:pt x="12269" y="10132"/>
                  </a:cubicBezTo>
                  <a:cubicBezTo>
                    <a:pt x="11241" y="11164"/>
                    <a:pt x="9914" y="11660"/>
                    <a:pt x="8598" y="11660"/>
                  </a:cubicBezTo>
                  <a:cubicBezTo>
                    <a:pt x="7246" y="11660"/>
                    <a:pt x="5905" y="11137"/>
                    <a:pt x="4911" y="10132"/>
                  </a:cubicBezTo>
                  <a:cubicBezTo>
                    <a:pt x="3913" y="9134"/>
                    <a:pt x="3410" y="7825"/>
                    <a:pt x="3392" y="6515"/>
                  </a:cubicBezTo>
                  <a:cubicBezTo>
                    <a:pt x="3389" y="6497"/>
                    <a:pt x="3389" y="6478"/>
                    <a:pt x="3389" y="6460"/>
                  </a:cubicBezTo>
                  <a:cubicBezTo>
                    <a:pt x="3389" y="6439"/>
                    <a:pt x="3389" y="6423"/>
                    <a:pt x="3392" y="6405"/>
                  </a:cubicBezTo>
                  <a:cubicBezTo>
                    <a:pt x="3361" y="3681"/>
                    <a:pt x="5720" y="1241"/>
                    <a:pt x="8494" y="1241"/>
                  </a:cubicBezTo>
                  <a:close/>
                  <a:moveTo>
                    <a:pt x="8589" y="0"/>
                  </a:moveTo>
                  <a:cubicBezTo>
                    <a:pt x="6910" y="0"/>
                    <a:pt x="5231" y="627"/>
                    <a:pt x="4031" y="1879"/>
                  </a:cubicBezTo>
                  <a:cubicBezTo>
                    <a:pt x="0" y="5899"/>
                    <a:pt x="2875" y="12912"/>
                    <a:pt x="8563" y="12912"/>
                  </a:cubicBezTo>
                  <a:cubicBezTo>
                    <a:pt x="8572" y="12912"/>
                    <a:pt x="8580" y="12912"/>
                    <a:pt x="8589" y="12912"/>
                  </a:cubicBezTo>
                  <a:cubicBezTo>
                    <a:pt x="8596" y="12912"/>
                    <a:pt x="8604" y="12912"/>
                    <a:pt x="8611" y="12912"/>
                  </a:cubicBezTo>
                  <a:cubicBezTo>
                    <a:pt x="14304" y="12912"/>
                    <a:pt x="17178" y="5899"/>
                    <a:pt x="13146" y="1879"/>
                  </a:cubicBezTo>
                  <a:cubicBezTo>
                    <a:pt x="11947" y="627"/>
                    <a:pt x="10268" y="0"/>
                    <a:pt x="85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7"/>
            <p:cNvSpPr/>
            <p:nvPr/>
          </p:nvSpPr>
          <p:spPr>
            <a:xfrm>
              <a:off x="2572307" y="4287502"/>
              <a:ext cx="79020" cy="79427"/>
            </a:xfrm>
            <a:custGeom>
              <a:rect b="b" l="l" r="r" t="t"/>
              <a:pathLst>
                <a:path extrusionOk="0" h="2929" w="2914">
                  <a:moveTo>
                    <a:pt x="1067" y="0"/>
                  </a:moveTo>
                  <a:lnTo>
                    <a:pt x="1" y="1069"/>
                  </a:lnTo>
                  <a:lnTo>
                    <a:pt x="1853" y="2929"/>
                  </a:lnTo>
                  <a:lnTo>
                    <a:pt x="2914" y="1868"/>
                  </a:lnTo>
                  <a:cubicBezTo>
                    <a:pt x="2204" y="1365"/>
                    <a:pt x="1562" y="718"/>
                    <a:pt x="10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87"/>
          <p:cNvGrpSpPr/>
          <p:nvPr/>
        </p:nvGrpSpPr>
        <p:grpSpPr>
          <a:xfrm>
            <a:off x="2475796" y="3375467"/>
            <a:ext cx="453350" cy="454459"/>
            <a:chOff x="2475796" y="3375467"/>
            <a:chExt cx="453350" cy="454459"/>
          </a:xfrm>
        </p:grpSpPr>
        <p:sp>
          <p:nvSpPr>
            <p:cNvPr id="1908" name="Google Shape;1908;p87"/>
            <p:cNvSpPr/>
            <p:nvPr/>
          </p:nvSpPr>
          <p:spPr>
            <a:xfrm>
              <a:off x="2475796" y="3375467"/>
              <a:ext cx="453350" cy="282944"/>
            </a:xfrm>
            <a:custGeom>
              <a:rect b="b" l="l" r="r" t="t"/>
              <a:pathLst>
                <a:path extrusionOk="0" h="10434" w="16718">
                  <a:moveTo>
                    <a:pt x="8855" y="0"/>
                  </a:moveTo>
                  <a:cubicBezTo>
                    <a:pt x="7944" y="0"/>
                    <a:pt x="7032" y="477"/>
                    <a:pt x="6577" y="1433"/>
                  </a:cubicBezTo>
                  <a:cubicBezTo>
                    <a:pt x="6489" y="1618"/>
                    <a:pt x="6303" y="1729"/>
                    <a:pt x="6107" y="1729"/>
                  </a:cubicBezTo>
                  <a:cubicBezTo>
                    <a:pt x="6047" y="1729"/>
                    <a:pt x="5987" y="1719"/>
                    <a:pt x="5928" y="1697"/>
                  </a:cubicBezTo>
                  <a:cubicBezTo>
                    <a:pt x="5652" y="1595"/>
                    <a:pt x="5361" y="1545"/>
                    <a:pt x="5063" y="1545"/>
                  </a:cubicBezTo>
                  <a:cubicBezTo>
                    <a:pt x="5055" y="1545"/>
                    <a:pt x="5047" y="1545"/>
                    <a:pt x="5040" y="1545"/>
                  </a:cubicBezTo>
                  <a:cubicBezTo>
                    <a:pt x="3667" y="1564"/>
                    <a:pt x="2546" y="2690"/>
                    <a:pt x="2546" y="4065"/>
                  </a:cubicBezTo>
                  <a:cubicBezTo>
                    <a:pt x="2546" y="4374"/>
                    <a:pt x="2601" y="4681"/>
                    <a:pt x="2711" y="4969"/>
                  </a:cubicBezTo>
                  <a:cubicBezTo>
                    <a:pt x="2808" y="5223"/>
                    <a:pt x="2690" y="5511"/>
                    <a:pt x="2447" y="5626"/>
                  </a:cubicBezTo>
                  <a:cubicBezTo>
                    <a:pt x="0" y="6850"/>
                    <a:pt x="838" y="10375"/>
                    <a:pt x="3552" y="10433"/>
                  </a:cubicBezTo>
                  <a:lnTo>
                    <a:pt x="5778" y="10433"/>
                  </a:lnTo>
                  <a:cubicBezTo>
                    <a:pt x="8867" y="10305"/>
                    <a:pt x="8867" y="5904"/>
                    <a:pt x="5778" y="5776"/>
                  </a:cubicBezTo>
                  <a:cubicBezTo>
                    <a:pt x="5490" y="5776"/>
                    <a:pt x="5257" y="5545"/>
                    <a:pt x="5257" y="5254"/>
                  </a:cubicBezTo>
                  <a:cubicBezTo>
                    <a:pt x="5257" y="4966"/>
                    <a:pt x="5490" y="4736"/>
                    <a:pt x="5778" y="4736"/>
                  </a:cubicBezTo>
                  <a:cubicBezTo>
                    <a:pt x="7463" y="4736"/>
                    <a:pt x="8856" y="5972"/>
                    <a:pt x="9108" y="7583"/>
                  </a:cubicBezTo>
                  <a:lnTo>
                    <a:pt x="11544" y="7583"/>
                  </a:lnTo>
                  <a:cubicBezTo>
                    <a:pt x="12013" y="7583"/>
                    <a:pt x="12393" y="7203"/>
                    <a:pt x="12393" y="6737"/>
                  </a:cubicBezTo>
                  <a:cubicBezTo>
                    <a:pt x="12393" y="6268"/>
                    <a:pt x="12013" y="5888"/>
                    <a:pt x="11544" y="5888"/>
                  </a:cubicBezTo>
                  <a:cubicBezTo>
                    <a:pt x="10855" y="5862"/>
                    <a:pt x="10855" y="4872"/>
                    <a:pt x="11544" y="4843"/>
                  </a:cubicBezTo>
                  <a:cubicBezTo>
                    <a:pt x="14056" y="4948"/>
                    <a:pt x="14053" y="8524"/>
                    <a:pt x="11544" y="8628"/>
                  </a:cubicBezTo>
                  <a:lnTo>
                    <a:pt x="9108" y="8628"/>
                  </a:lnTo>
                  <a:cubicBezTo>
                    <a:pt x="9000" y="9322"/>
                    <a:pt x="8681" y="9948"/>
                    <a:pt x="8215" y="10433"/>
                  </a:cubicBezTo>
                  <a:lnTo>
                    <a:pt x="14148" y="10433"/>
                  </a:lnTo>
                  <a:cubicBezTo>
                    <a:pt x="14836" y="10433"/>
                    <a:pt x="15483" y="10163"/>
                    <a:pt x="15968" y="9676"/>
                  </a:cubicBezTo>
                  <a:cubicBezTo>
                    <a:pt x="16453" y="9189"/>
                    <a:pt x="16717" y="8539"/>
                    <a:pt x="16717" y="7853"/>
                  </a:cubicBezTo>
                  <a:cubicBezTo>
                    <a:pt x="16712" y="6902"/>
                    <a:pt x="16193" y="6046"/>
                    <a:pt x="15360" y="5611"/>
                  </a:cubicBezTo>
                  <a:cubicBezTo>
                    <a:pt x="15125" y="5488"/>
                    <a:pt x="15020" y="5207"/>
                    <a:pt x="15114" y="4961"/>
                  </a:cubicBezTo>
                  <a:cubicBezTo>
                    <a:pt x="15748" y="3366"/>
                    <a:pt x="14512" y="1545"/>
                    <a:pt x="12796" y="1543"/>
                  </a:cubicBezTo>
                  <a:cubicBezTo>
                    <a:pt x="12789" y="1543"/>
                    <a:pt x="12781" y="1543"/>
                    <a:pt x="12774" y="1543"/>
                  </a:cubicBezTo>
                  <a:cubicBezTo>
                    <a:pt x="12444" y="1543"/>
                    <a:pt x="12121" y="1601"/>
                    <a:pt x="11816" y="1726"/>
                  </a:cubicBezTo>
                  <a:cubicBezTo>
                    <a:pt x="11752" y="1752"/>
                    <a:pt x="11686" y="1764"/>
                    <a:pt x="11621" y="1764"/>
                  </a:cubicBezTo>
                  <a:cubicBezTo>
                    <a:pt x="11422" y="1764"/>
                    <a:pt x="11234" y="1651"/>
                    <a:pt x="11146" y="1462"/>
                  </a:cubicBezTo>
                  <a:cubicBezTo>
                    <a:pt x="10699" y="488"/>
                    <a:pt x="9778" y="0"/>
                    <a:pt x="8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7"/>
            <p:cNvSpPr/>
            <p:nvPr/>
          </p:nvSpPr>
          <p:spPr>
            <a:xfrm>
              <a:off x="2792526" y="3770674"/>
              <a:ext cx="56703" cy="59252"/>
            </a:xfrm>
            <a:custGeom>
              <a:rect b="b" l="l" r="r" t="t"/>
              <a:pathLst>
                <a:path extrusionOk="0" h="2185" w="2091">
                  <a:moveTo>
                    <a:pt x="0" y="0"/>
                  </a:moveTo>
                  <a:lnTo>
                    <a:pt x="0" y="1135"/>
                  </a:lnTo>
                  <a:cubicBezTo>
                    <a:pt x="0" y="1716"/>
                    <a:pt x="472" y="2185"/>
                    <a:pt x="1050" y="2185"/>
                  </a:cubicBezTo>
                  <a:lnTo>
                    <a:pt x="1847" y="2185"/>
                  </a:lnTo>
                  <a:cubicBezTo>
                    <a:pt x="1983" y="2185"/>
                    <a:pt x="2090" y="2072"/>
                    <a:pt x="2090" y="1939"/>
                  </a:cubicBezTo>
                  <a:lnTo>
                    <a:pt x="20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7"/>
            <p:cNvSpPr/>
            <p:nvPr/>
          </p:nvSpPr>
          <p:spPr>
            <a:xfrm>
              <a:off x="2720286" y="3680319"/>
              <a:ext cx="173335" cy="62045"/>
            </a:xfrm>
            <a:custGeom>
              <a:rect b="b" l="l" r="r" t="t"/>
              <a:pathLst>
                <a:path extrusionOk="0" h="2288" w="6392">
                  <a:moveTo>
                    <a:pt x="6391" y="0"/>
                  </a:moveTo>
                  <a:cubicBezTo>
                    <a:pt x="5993" y="147"/>
                    <a:pt x="5566" y="226"/>
                    <a:pt x="5129" y="226"/>
                  </a:cubicBezTo>
                  <a:lnTo>
                    <a:pt x="0" y="226"/>
                  </a:lnTo>
                  <a:cubicBezTo>
                    <a:pt x="244" y="1399"/>
                    <a:pt x="1289" y="2287"/>
                    <a:pt x="2536" y="2287"/>
                  </a:cubicBezTo>
                  <a:lnTo>
                    <a:pt x="4733" y="2287"/>
                  </a:lnTo>
                  <a:cubicBezTo>
                    <a:pt x="5645" y="2287"/>
                    <a:pt x="6391" y="1546"/>
                    <a:pt x="6391" y="629"/>
                  </a:cubicBezTo>
                  <a:lnTo>
                    <a:pt x="6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87"/>
          <p:cNvGrpSpPr/>
          <p:nvPr/>
        </p:nvGrpSpPr>
        <p:grpSpPr>
          <a:xfrm>
            <a:off x="2488487" y="2761749"/>
            <a:ext cx="454704" cy="439843"/>
            <a:chOff x="2488487" y="2761749"/>
            <a:chExt cx="454704" cy="439843"/>
          </a:xfrm>
        </p:grpSpPr>
        <p:sp>
          <p:nvSpPr>
            <p:cNvPr id="1912" name="Google Shape;1912;p87"/>
            <p:cNvSpPr/>
            <p:nvPr/>
          </p:nvSpPr>
          <p:spPr>
            <a:xfrm>
              <a:off x="2488569" y="2761749"/>
              <a:ext cx="236627" cy="325546"/>
            </a:xfrm>
            <a:custGeom>
              <a:rect b="b" l="l" r="r" t="t"/>
              <a:pathLst>
                <a:path extrusionOk="0" h="12005" w="8726">
                  <a:moveTo>
                    <a:pt x="5266" y="1040"/>
                  </a:moveTo>
                  <a:cubicBezTo>
                    <a:pt x="5978" y="1069"/>
                    <a:pt x="5978" y="2088"/>
                    <a:pt x="5266" y="2117"/>
                  </a:cubicBezTo>
                  <a:lnTo>
                    <a:pt x="3458" y="2117"/>
                  </a:lnTo>
                  <a:cubicBezTo>
                    <a:pt x="2743" y="2088"/>
                    <a:pt x="2743" y="1066"/>
                    <a:pt x="3458" y="1040"/>
                  </a:cubicBezTo>
                  <a:close/>
                  <a:moveTo>
                    <a:pt x="5331" y="4398"/>
                  </a:moveTo>
                  <a:cubicBezTo>
                    <a:pt x="5630" y="4398"/>
                    <a:pt x="5868" y="4642"/>
                    <a:pt x="5868" y="4935"/>
                  </a:cubicBezTo>
                  <a:cubicBezTo>
                    <a:pt x="5868" y="5234"/>
                    <a:pt x="5624" y="5472"/>
                    <a:pt x="5331" y="5472"/>
                  </a:cubicBezTo>
                  <a:cubicBezTo>
                    <a:pt x="4637" y="5472"/>
                    <a:pt x="4045" y="5917"/>
                    <a:pt x="3822" y="6536"/>
                  </a:cubicBezTo>
                  <a:lnTo>
                    <a:pt x="5331" y="6536"/>
                  </a:lnTo>
                  <a:lnTo>
                    <a:pt x="5331" y="6544"/>
                  </a:lnTo>
                  <a:cubicBezTo>
                    <a:pt x="6044" y="6572"/>
                    <a:pt x="6044" y="7591"/>
                    <a:pt x="5331" y="7620"/>
                  </a:cubicBezTo>
                  <a:lnTo>
                    <a:pt x="3822" y="7620"/>
                  </a:lnTo>
                  <a:cubicBezTo>
                    <a:pt x="4045" y="8238"/>
                    <a:pt x="4637" y="8684"/>
                    <a:pt x="5331" y="8684"/>
                  </a:cubicBezTo>
                  <a:cubicBezTo>
                    <a:pt x="5630" y="8684"/>
                    <a:pt x="5868" y="8927"/>
                    <a:pt x="5868" y="9221"/>
                  </a:cubicBezTo>
                  <a:cubicBezTo>
                    <a:pt x="5868" y="9517"/>
                    <a:pt x="5624" y="9758"/>
                    <a:pt x="5331" y="9758"/>
                  </a:cubicBezTo>
                  <a:cubicBezTo>
                    <a:pt x="4037" y="9758"/>
                    <a:pt x="2958" y="8838"/>
                    <a:pt x="2704" y="7617"/>
                  </a:cubicBezTo>
                  <a:lnTo>
                    <a:pt x="2434" y="7617"/>
                  </a:lnTo>
                  <a:cubicBezTo>
                    <a:pt x="1719" y="7589"/>
                    <a:pt x="1719" y="6570"/>
                    <a:pt x="2434" y="6541"/>
                  </a:cubicBezTo>
                  <a:lnTo>
                    <a:pt x="2704" y="6541"/>
                  </a:lnTo>
                  <a:cubicBezTo>
                    <a:pt x="2953" y="5318"/>
                    <a:pt x="4037" y="4398"/>
                    <a:pt x="5331" y="4398"/>
                  </a:cubicBezTo>
                  <a:close/>
                  <a:moveTo>
                    <a:pt x="548" y="0"/>
                  </a:moveTo>
                  <a:cubicBezTo>
                    <a:pt x="247" y="0"/>
                    <a:pt x="1" y="246"/>
                    <a:pt x="1" y="548"/>
                  </a:cubicBezTo>
                  <a:lnTo>
                    <a:pt x="1" y="12005"/>
                  </a:lnTo>
                  <a:lnTo>
                    <a:pt x="8726" y="12005"/>
                  </a:lnTo>
                  <a:lnTo>
                    <a:pt x="8726" y="548"/>
                  </a:lnTo>
                  <a:cubicBezTo>
                    <a:pt x="8726" y="246"/>
                    <a:pt x="8480" y="0"/>
                    <a:pt x="8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7"/>
            <p:cNvSpPr/>
            <p:nvPr/>
          </p:nvSpPr>
          <p:spPr>
            <a:xfrm>
              <a:off x="2488487" y="3116470"/>
              <a:ext cx="236654" cy="85122"/>
            </a:xfrm>
            <a:custGeom>
              <a:rect b="b" l="l" r="r" t="t"/>
              <a:pathLst>
                <a:path extrusionOk="0" h="3139" w="8727">
                  <a:moveTo>
                    <a:pt x="4365" y="983"/>
                  </a:moveTo>
                  <a:cubicBezTo>
                    <a:pt x="4663" y="983"/>
                    <a:pt x="4902" y="1226"/>
                    <a:pt x="4902" y="1520"/>
                  </a:cubicBezTo>
                  <a:cubicBezTo>
                    <a:pt x="4887" y="1877"/>
                    <a:pt x="4626" y="2056"/>
                    <a:pt x="4364" y="2056"/>
                  </a:cubicBezTo>
                  <a:cubicBezTo>
                    <a:pt x="4102" y="2056"/>
                    <a:pt x="3840" y="1877"/>
                    <a:pt x="3825" y="1520"/>
                  </a:cubicBezTo>
                  <a:cubicBezTo>
                    <a:pt x="3828" y="1221"/>
                    <a:pt x="4069" y="983"/>
                    <a:pt x="4365" y="983"/>
                  </a:cubicBezTo>
                  <a:close/>
                  <a:moveTo>
                    <a:pt x="1" y="1"/>
                  </a:moveTo>
                  <a:lnTo>
                    <a:pt x="1" y="2591"/>
                  </a:lnTo>
                  <a:lnTo>
                    <a:pt x="4" y="2591"/>
                  </a:lnTo>
                  <a:cubicBezTo>
                    <a:pt x="4" y="2892"/>
                    <a:pt x="250" y="3139"/>
                    <a:pt x="551" y="3139"/>
                  </a:cubicBezTo>
                  <a:lnTo>
                    <a:pt x="8179" y="3139"/>
                  </a:lnTo>
                  <a:cubicBezTo>
                    <a:pt x="8480" y="3139"/>
                    <a:pt x="8726" y="2892"/>
                    <a:pt x="8726" y="2591"/>
                  </a:cubicBezTo>
                  <a:lnTo>
                    <a:pt x="87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7"/>
            <p:cNvSpPr/>
            <p:nvPr/>
          </p:nvSpPr>
          <p:spPr>
            <a:xfrm>
              <a:off x="2754372" y="3006943"/>
              <a:ext cx="188819" cy="42276"/>
            </a:xfrm>
            <a:custGeom>
              <a:rect b="b" l="l" r="r" t="t"/>
              <a:pathLst>
                <a:path extrusionOk="0" h="1559" w="6963">
                  <a:moveTo>
                    <a:pt x="0" y="0"/>
                  </a:moveTo>
                  <a:lnTo>
                    <a:pt x="0" y="1559"/>
                  </a:lnTo>
                  <a:lnTo>
                    <a:pt x="6963" y="1559"/>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7"/>
            <p:cNvSpPr/>
            <p:nvPr/>
          </p:nvSpPr>
          <p:spPr>
            <a:xfrm>
              <a:off x="2754372" y="3078316"/>
              <a:ext cx="188819" cy="56730"/>
            </a:xfrm>
            <a:custGeom>
              <a:rect b="b" l="l" r="r" t="t"/>
              <a:pathLst>
                <a:path extrusionOk="0" h="2092" w="6963">
                  <a:moveTo>
                    <a:pt x="0" y="1"/>
                  </a:moveTo>
                  <a:lnTo>
                    <a:pt x="0" y="2091"/>
                  </a:lnTo>
                  <a:lnTo>
                    <a:pt x="5836" y="2091"/>
                  </a:lnTo>
                  <a:cubicBezTo>
                    <a:pt x="6457" y="2091"/>
                    <a:pt x="6963" y="1588"/>
                    <a:pt x="6963" y="965"/>
                  </a:cubicBezTo>
                  <a:lnTo>
                    <a:pt x="69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7"/>
            <p:cNvSpPr/>
            <p:nvPr/>
          </p:nvSpPr>
          <p:spPr>
            <a:xfrm>
              <a:off x="2754372" y="2828376"/>
              <a:ext cx="188819" cy="149336"/>
            </a:xfrm>
            <a:custGeom>
              <a:rect b="b" l="l" r="r" t="t"/>
              <a:pathLst>
                <a:path extrusionOk="0" h="5507" w="6963">
                  <a:moveTo>
                    <a:pt x="0" y="0"/>
                  </a:moveTo>
                  <a:lnTo>
                    <a:pt x="0" y="5506"/>
                  </a:lnTo>
                  <a:lnTo>
                    <a:pt x="6963" y="5506"/>
                  </a:lnTo>
                  <a:lnTo>
                    <a:pt x="6963" y="1127"/>
                  </a:lnTo>
                  <a:cubicBezTo>
                    <a:pt x="6963" y="503"/>
                    <a:pt x="6457" y="0"/>
                    <a:pt x="5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87"/>
          <p:cNvGrpSpPr/>
          <p:nvPr/>
        </p:nvGrpSpPr>
        <p:grpSpPr>
          <a:xfrm>
            <a:off x="2488433" y="2154567"/>
            <a:ext cx="454760" cy="412210"/>
            <a:chOff x="2488433" y="2154567"/>
            <a:chExt cx="454760" cy="412210"/>
          </a:xfrm>
        </p:grpSpPr>
        <p:sp>
          <p:nvSpPr>
            <p:cNvPr id="1918" name="Google Shape;1918;p87"/>
            <p:cNvSpPr/>
            <p:nvPr/>
          </p:nvSpPr>
          <p:spPr>
            <a:xfrm>
              <a:off x="2488569" y="2534588"/>
              <a:ext cx="143452" cy="32134"/>
            </a:xfrm>
            <a:custGeom>
              <a:rect b="b" l="l" r="r" t="t"/>
              <a:pathLst>
                <a:path extrusionOk="0" h="1185" w="5290">
                  <a:moveTo>
                    <a:pt x="1" y="0"/>
                  </a:moveTo>
                  <a:lnTo>
                    <a:pt x="1" y="571"/>
                  </a:lnTo>
                  <a:cubicBezTo>
                    <a:pt x="1" y="909"/>
                    <a:pt x="276" y="1184"/>
                    <a:pt x="613" y="1184"/>
                  </a:cubicBezTo>
                  <a:lnTo>
                    <a:pt x="5289" y="1184"/>
                  </a:lnTo>
                  <a:cubicBezTo>
                    <a:pt x="5273" y="1114"/>
                    <a:pt x="5268" y="1040"/>
                    <a:pt x="5268" y="964"/>
                  </a:cubicBezTo>
                  <a:lnTo>
                    <a:pt x="5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7"/>
            <p:cNvSpPr/>
            <p:nvPr/>
          </p:nvSpPr>
          <p:spPr>
            <a:xfrm>
              <a:off x="2661604" y="2534642"/>
              <a:ext cx="108416" cy="32134"/>
            </a:xfrm>
            <a:custGeom>
              <a:rect b="b" l="l" r="r" t="t"/>
              <a:pathLst>
                <a:path extrusionOk="0" h="1185" w="3998">
                  <a:moveTo>
                    <a:pt x="0" y="1"/>
                  </a:moveTo>
                  <a:lnTo>
                    <a:pt x="0" y="968"/>
                  </a:lnTo>
                  <a:lnTo>
                    <a:pt x="3" y="968"/>
                  </a:lnTo>
                  <a:cubicBezTo>
                    <a:pt x="3" y="1080"/>
                    <a:pt x="90" y="1172"/>
                    <a:pt x="197" y="1185"/>
                  </a:cubicBezTo>
                  <a:lnTo>
                    <a:pt x="3804" y="1185"/>
                  </a:lnTo>
                  <a:cubicBezTo>
                    <a:pt x="3914" y="1172"/>
                    <a:pt x="3998" y="1078"/>
                    <a:pt x="3998" y="968"/>
                  </a:cubicBezTo>
                  <a:lnTo>
                    <a:pt x="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7"/>
            <p:cNvSpPr/>
            <p:nvPr/>
          </p:nvSpPr>
          <p:spPr>
            <a:xfrm>
              <a:off x="2799685" y="2534642"/>
              <a:ext cx="143452" cy="32134"/>
            </a:xfrm>
            <a:custGeom>
              <a:rect b="b" l="l" r="r" t="t"/>
              <a:pathLst>
                <a:path extrusionOk="0" h="1185" w="5290">
                  <a:moveTo>
                    <a:pt x="16" y="1"/>
                  </a:moveTo>
                  <a:lnTo>
                    <a:pt x="16" y="968"/>
                  </a:lnTo>
                  <a:lnTo>
                    <a:pt x="19" y="968"/>
                  </a:lnTo>
                  <a:cubicBezTo>
                    <a:pt x="19" y="1041"/>
                    <a:pt x="14" y="1114"/>
                    <a:pt x="1" y="1185"/>
                  </a:cubicBezTo>
                  <a:lnTo>
                    <a:pt x="4676" y="1185"/>
                  </a:lnTo>
                  <a:cubicBezTo>
                    <a:pt x="5014" y="1185"/>
                    <a:pt x="5289" y="910"/>
                    <a:pt x="5289" y="575"/>
                  </a:cubicBezTo>
                  <a:lnTo>
                    <a:pt x="5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7"/>
            <p:cNvSpPr/>
            <p:nvPr/>
          </p:nvSpPr>
          <p:spPr>
            <a:xfrm>
              <a:off x="2598231" y="2154567"/>
              <a:ext cx="235299" cy="235271"/>
            </a:xfrm>
            <a:custGeom>
              <a:rect b="b" l="l" r="r" t="t"/>
              <a:pathLst>
                <a:path extrusionOk="0" h="8676" w="8677">
                  <a:moveTo>
                    <a:pt x="5114" y="2130"/>
                  </a:moveTo>
                  <a:cubicBezTo>
                    <a:pt x="5386" y="2130"/>
                    <a:pt x="5606" y="2350"/>
                    <a:pt x="5606" y="2623"/>
                  </a:cubicBezTo>
                  <a:cubicBezTo>
                    <a:pt x="5606" y="2895"/>
                    <a:pt x="5386" y="3112"/>
                    <a:pt x="5114" y="3112"/>
                  </a:cubicBezTo>
                  <a:cubicBezTo>
                    <a:pt x="4606" y="3112"/>
                    <a:pt x="4168" y="3421"/>
                    <a:pt x="3977" y="3859"/>
                  </a:cubicBezTo>
                  <a:lnTo>
                    <a:pt x="5114" y="3859"/>
                  </a:lnTo>
                  <a:cubicBezTo>
                    <a:pt x="5766" y="3885"/>
                    <a:pt x="5766" y="4815"/>
                    <a:pt x="5114" y="4841"/>
                  </a:cubicBezTo>
                  <a:lnTo>
                    <a:pt x="3977" y="4841"/>
                  </a:lnTo>
                  <a:cubicBezTo>
                    <a:pt x="4168" y="5281"/>
                    <a:pt x="4606" y="5588"/>
                    <a:pt x="5114" y="5588"/>
                  </a:cubicBezTo>
                  <a:cubicBezTo>
                    <a:pt x="5386" y="5588"/>
                    <a:pt x="5606" y="5808"/>
                    <a:pt x="5606" y="6080"/>
                  </a:cubicBezTo>
                  <a:cubicBezTo>
                    <a:pt x="5606" y="6353"/>
                    <a:pt x="5386" y="6570"/>
                    <a:pt x="5114" y="6570"/>
                  </a:cubicBezTo>
                  <a:cubicBezTo>
                    <a:pt x="4061" y="6570"/>
                    <a:pt x="3173" y="5831"/>
                    <a:pt x="2950" y="4841"/>
                  </a:cubicBezTo>
                  <a:lnTo>
                    <a:pt x="2772" y="4841"/>
                  </a:lnTo>
                  <a:cubicBezTo>
                    <a:pt x="2123" y="4815"/>
                    <a:pt x="2123" y="3885"/>
                    <a:pt x="2772" y="3859"/>
                  </a:cubicBezTo>
                  <a:lnTo>
                    <a:pt x="2950" y="3859"/>
                  </a:lnTo>
                  <a:cubicBezTo>
                    <a:pt x="3176" y="2871"/>
                    <a:pt x="4061" y="2130"/>
                    <a:pt x="5114" y="2130"/>
                  </a:cubicBezTo>
                  <a:close/>
                  <a:moveTo>
                    <a:pt x="3846" y="1"/>
                  </a:moveTo>
                  <a:cubicBezTo>
                    <a:pt x="1829" y="226"/>
                    <a:pt x="226" y="1829"/>
                    <a:pt x="1" y="3846"/>
                  </a:cubicBezTo>
                  <a:lnTo>
                    <a:pt x="237" y="3846"/>
                  </a:lnTo>
                  <a:cubicBezTo>
                    <a:pt x="886" y="3872"/>
                    <a:pt x="886" y="4802"/>
                    <a:pt x="237" y="4828"/>
                  </a:cubicBezTo>
                  <a:lnTo>
                    <a:pt x="1" y="4828"/>
                  </a:lnTo>
                  <a:cubicBezTo>
                    <a:pt x="226" y="6845"/>
                    <a:pt x="1829" y="8451"/>
                    <a:pt x="3846" y="8676"/>
                  </a:cubicBezTo>
                  <a:lnTo>
                    <a:pt x="3846" y="8440"/>
                  </a:lnTo>
                  <a:cubicBezTo>
                    <a:pt x="3859" y="8114"/>
                    <a:pt x="4098" y="7951"/>
                    <a:pt x="4337" y="7951"/>
                  </a:cubicBezTo>
                  <a:cubicBezTo>
                    <a:pt x="4576" y="7951"/>
                    <a:pt x="4815" y="8114"/>
                    <a:pt x="4829" y="8440"/>
                  </a:cubicBezTo>
                  <a:lnTo>
                    <a:pt x="4829" y="8676"/>
                  </a:lnTo>
                  <a:cubicBezTo>
                    <a:pt x="6845" y="8451"/>
                    <a:pt x="8451" y="6845"/>
                    <a:pt x="8676" y="4828"/>
                  </a:cubicBezTo>
                  <a:lnTo>
                    <a:pt x="8441" y="4828"/>
                  </a:lnTo>
                  <a:cubicBezTo>
                    <a:pt x="7788" y="4802"/>
                    <a:pt x="7788" y="3872"/>
                    <a:pt x="8441" y="3846"/>
                  </a:cubicBezTo>
                  <a:lnTo>
                    <a:pt x="8676" y="3846"/>
                  </a:lnTo>
                  <a:cubicBezTo>
                    <a:pt x="8451" y="1829"/>
                    <a:pt x="6845" y="226"/>
                    <a:pt x="4829" y="1"/>
                  </a:cubicBezTo>
                  <a:lnTo>
                    <a:pt x="4829" y="236"/>
                  </a:lnTo>
                  <a:cubicBezTo>
                    <a:pt x="4815" y="561"/>
                    <a:pt x="4576" y="723"/>
                    <a:pt x="4337" y="723"/>
                  </a:cubicBezTo>
                  <a:cubicBezTo>
                    <a:pt x="4098" y="723"/>
                    <a:pt x="3859" y="561"/>
                    <a:pt x="3846" y="236"/>
                  </a:cubicBez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7"/>
            <p:cNvSpPr/>
            <p:nvPr/>
          </p:nvSpPr>
          <p:spPr>
            <a:xfrm>
              <a:off x="2488433" y="2195188"/>
              <a:ext cx="454760" cy="309302"/>
            </a:xfrm>
            <a:custGeom>
              <a:rect b="b" l="l" r="r" t="t"/>
              <a:pathLst>
                <a:path extrusionOk="0" h="11406" w="16770">
                  <a:moveTo>
                    <a:pt x="286" y="1"/>
                  </a:moveTo>
                  <a:cubicBezTo>
                    <a:pt x="129" y="1"/>
                    <a:pt x="0" y="129"/>
                    <a:pt x="0" y="286"/>
                  </a:cubicBezTo>
                  <a:lnTo>
                    <a:pt x="0" y="11406"/>
                  </a:lnTo>
                  <a:lnTo>
                    <a:pt x="16767" y="11406"/>
                  </a:lnTo>
                  <a:lnTo>
                    <a:pt x="16767" y="286"/>
                  </a:lnTo>
                  <a:cubicBezTo>
                    <a:pt x="16770" y="127"/>
                    <a:pt x="16641" y="1"/>
                    <a:pt x="16487" y="1"/>
                  </a:cubicBezTo>
                  <a:lnTo>
                    <a:pt x="12919" y="1"/>
                  </a:lnTo>
                  <a:cubicBezTo>
                    <a:pt x="15148" y="3461"/>
                    <a:pt x="12577" y="8189"/>
                    <a:pt x="8446" y="8189"/>
                  </a:cubicBezTo>
                  <a:cubicBezTo>
                    <a:pt x="8426" y="8189"/>
                    <a:pt x="8407" y="8189"/>
                    <a:pt x="8388" y="8189"/>
                  </a:cubicBezTo>
                  <a:cubicBezTo>
                    <a:pt x="8371" y="8189"/>
                    <a:pt x="8354" y="8189"/>
                    <a:pt x="8336" y="8189"/>
                  </a:cubicBezTo>
                  <a:cubicBezTo>
                    <a:pt x="4204" y="8189"/>
                    <a:pt x="1626" y="3460"/>
                    <a:pt x="3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87"/>
          <p:cNvGrpSpPr/>
          <p:nvPr/>
        </p:nvGrpSpPr>
        <p:grpSpPr>
          <a:xfrm>
            <a:off x="2488650" y="1512376"/>
            <a:ext cx="454486" cy="454567"/>
            <a:chOff x="2488650" y="1512376"/>
            <a:chExt cx="454486" cy="454567"/>
          </a:xfrm>
        </p:grpSpPr>
        <p:sp>
          <p:nvSpPr>
            <p:cNvPr id="1924" name="Google Shape;1924;p87"/>
            <p:cNvSpPr/>
            <p:nvPr/>
          </p:nvSpPr>
          <p:spPr>
            <a:xfrm>
              <a:off x="2488650" y="1770641"/>
              <a:ext cx="84769" cy="84471"/>
            </a:xfrm>
            <a:custGeom>
              <a:rect b="b" l="l" r="r" t="t"/>
              <a:pathLst>
                <a:path extrusionOk="0" h="3115" w="3126">
                  <a:moveTo>
                    <a:pt x="1561" y="1"/>
                  </a:moveTo>
                  <a:cubicBezTo>
                    <a:pt x="702" y="1"/>
                    <a:pt x="0" y="697"/>
                    <a:pt x="0" y="1562"/>
                  </a:cubicBezTo>
                  <a:cubicBezTo>
                    <a:pt x="41" y="2597"/>
                    <a:pt x="801" y="3115"/>
                    <a:pt x="1561" y="3115"/>
                  </a:cubicBezTo>
                  <a:cubicBezTo>
                    <a:pt x="2322" y="3115"/>
                    <a:pt x="3083" y="2597"/>
                    <a:pt x="3125" y="1562"/>
                  </a:cubicBezTo>
                  <a:cubicBezTo>
                    <a:pt x="3125" y="700"/>
                    <a:pt x="2426" y="1"/>
                    <a:pt x="1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7"/>
            <p:cNvSpPr/>
            <p:nvPr/>
          </p:nvSpPr>
          <p:spPr>
            <a:xfrm>
              <a:off x="2648316" y="1637169"/>
              <a:ext cx="154868" cy="154434"/>
            </a:xfrm>
            <a:custGeom>
              <a:rect b="b" l="l" r="r" t="t"/>
              <a:pathLst>
                <a:path extrusionOk="0" h="5695" w="5711">
                  <a:moveTo>
                    <a:pt x="2853" y="1"/>
                  </a:moveTo>
                  <a:cubicBezTo>
                    <a:pt x="1279" y="1"/>
                    <a:pt x="1" y="1276"/>
                    <a:pt x="1" y="2856"/>
                  </a:cubicBezTo>
                  <a:cubicBezTo>
                    <a:pt x="75" y="4748"/>
                    <a:pt x="1465" y="5695"/>
                    <a:pt x="2854" y="5695"/>
                  </a:cubicBezTo>
                  <a:cubicBezTo>
                    <a:pt x="4243" y="5695"/>
                    <a:pt x="5632" y="4748"/>
                    <a:pt x="5706" y="2856"/>
                  </a:cubicBezTo>
                  <a:cubicBezTo>
                    <a:pt x="5711" y="1276"/>
                    <a:pt x="4433" y="1"/>
                    <a:pt x="2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7"/>
            <p:cNvSpPr/>
            <p:nvPr/>
          </p:nvSpPr>
          <p:spPr>
            <a:xfrm>
              <a:off x="2859858" y="1512593"/>
              <a:ext cx="83278" cy="82925"/>
            </a:xfrm>
            <a:custGeom>
              <a:rect b="b" l="l" r="r" t="t"/>
              <a:pathLst>
                <a:path extrusionOk="0" h="3058" w="3071">
                  <a:moveTo>
                    <a:pt x="1533" y="0"/>
                  </a:moveTo>
                  <a:cubicBezTo>
                    <a:pt x="684" y="0"/>
                    <a:pt x="0" y="689"/>
                    <a:pt x="0" y="1533"/>
                  </a:cubicBezTo>
                  <a:cubicBezTo>
                    <a:pt x="41" y="2549"/>
                    <a:pt x="787" y="3057"/>
                    <a:pt x="1534" y="3057"/>
                  </a:cubicBezTo>
                  <a:cubicBezTo>
                    <a:pt x="2280" y="3057"/>
                    <a:pt x="3027" y="2549"/>
                    <a:pt x="3068" y="1533"/>
                  </a:cubicBezTo>
                  <a:cubicBezTo>
                    <a:pt x="3070" y="689"/>
                    <a:pt x="2381" y="0"/>
                    <a:pt x="1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7"/>
            <p:cNvSpPr/>
            <p:nvPr/>
          </p:nvSpPr>
          <p:spPr>
            <a:xfrm>
              <a:off x="2875776" y="1771563"/>
              <a:ext cx="67360" cy="57923"/>
            </a:xfrm>
            <a:custGeom>
              <a:rect b="b" l="l" r="r" t="t"/>
              <a:pathLst>
                <a:path extrusionOk="0" h="2136" w="2484">
                  <a:moveTo>
                    <a:pt x="1414" y="1"/>
                  </a:moveTo>
                  <a:cubicBezTo>
                    <a:pt x="0" y="56"/>
                    <a:pt x="0" y="2080"/>
                    <a:pt x="1414" y="2135"/>
                  </a:cubicBezTo>
                  <a:cubicBezTo>
                    <a:pt x="2004" y="2135"/>
                    <a:pt x="2483" y="1659"/>
                    <a:pt x="2483" y="1069"/>
                  </a:cubicBezTo>
                  <a:cubicBezTo>
                    <a:pt x="2483" y="480"/>
                    <a:pt x="2004" y="1"/>
                    <a:pt x="1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7"/>
            <p:cNvSpPr/>
            <p:nvPr/>
          </p:nvSpPr>
          <p:spPr>
            <a:xfrm>
              <a:off x="2791387" y="1589362"/>
              <a:ext cx="68634" cy="62913"/>
            </a:xfrm>
            <a:custGeom>
              <a:rect b="b" l="l" r="r" t="t"/>
              <a:pathLst>
                <a:path extrusionOk="0" h="2320" w="2531">
                  <a:moveTo>
                    <a:pt x="1831" y="1"/>
                  </a:moveTo>
                  <a:lnTo>
                    <a:pt x="0" y="1570"/>
                  </a:lnTo>
                  <a:cubicBezTo>
                    <a:pt x="121" y="1656"/>
                    <a:pt x="231" y="1753"/>
                    <a:pt x="335" y="1861"/>
                  </a:cubicBezTo>
                  <a:cubicBezTo>
                    <a:pt x="479" y="2005"/>
                    <a:pt x="610" y="2157"/>
                    <a:pt x="728" y="2319"/>
                  </a:cubicBezTo>
                  <a:lnTo>
                    <a:pt x="2530" y="779"/>
                  </a:lnTo>
                  <a:cubicBezTo>
                    <a:pt x="2248" y="569"/>
                    <a:pt x="2012" y="302"/>
                    <a:pt x="1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7"/>
            <p:cNvSpPr/>
            <p:nvPr/>
          </p:nvSpPr>
          <p:spPr>
            <a:xfrm>
              <a:off x="2560375" y="1572115"/>
              <a:ext cx="94016" cy="86179"/>
            </a:xfrm>
            <a:custGeom>
              <a:rect b="b" l="l" r="r" t="t"/>
              <a:pathLst>
                <a:path extrusionOk="0" h="3178" w="3467">
                  <a:moveTo>
                    <a:pt x="650" y="0"/>
                  </a:moveTo>
                  <a:cubicBezTo>
                    <a:pt x="498" y="317"/>
                    <a:pt x="276" y="595"/>
                    <a:pt x="1" y="815"/>
                  </a:cubicBezTo>
                  <a:lnTo>
                    <a:pt x="2798" y="3178"/>
                  </a:lnTo>
                  <a:cubicBezTo>
                    <a:pt x="2950" y="2934"/>
                    <a:pt x="3134" y="2706"/>
                    <a:pt x="3341" y="2497"/>
                  </a:cubicBezTo>
                  <a:cubicBezTo>
                    <a:pt x="3380" y="2457"/>
                    <a:pt x="3422" y="2418"/>
                    <a:pt x="3466" y="2379"/>
                  </a:cubicBez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7"/>
            <p:cNvSpPr/>
            <p:nvPr/>
          </p:nvSpPr>
          <p:spPr>
            <a:xfrm>
              <a:off x="2697480" y="1816957"/>
              <a:ext cx="30426" cy="54859"/>
            </a:xfrm>
            <a:custGeom>
              <a:rect b="b" l="l" r="r" t="t"/>
              <a:pathLst>
                <a:path extrusionOk="0" h="2023" w="1122">
                  <a:moveTo>
                    <a:pt x="81" y="0"/>
                  </a:moveTo>
                  <a:lnTo>
                    <a:pt x="0" y="1970"/>
                  </a:lnTo>
                  <a:cubicBezTo>
                    <a:pt x="132" y="1947"/>
                    <a:pt x="268" y="1935"/>
                    <a:pt x="405" y="1935"/>
                  </a:cubicBezTo>
                  <a:cubicBezTo>
                    <a:pt x="623" y="1935"/>
                    <a:pt x="842" y="1965"/>
                    <a:pt x="1043" y="2023"/>
                  </a:cubicBezTo>
                  <a:lnTo>
                    <a:pt x="1121" y="121"/>
                  </a:lnTo>
                  <a:lnTo>
                    <a:pt x="1121" y="121"/>
                  </a:lnTo>
                  <a:cubicBezTo>
                    <a:pt x="1093" y="122"/>
                    <a:pt x="1065" y="122"/>
                    <a:pt x="1037" y="122"/>
                  </a:cubicBezTo>
                  <a:cubicBezTo>
                    <a:pt x="712" y="122"/>
                    <a:pt x="390" y="80"/>
                    <a:pt x="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7"/>
            <p:cNvSpPr/>
            <p:nvPr/>
          </p:nvSpPr>
          <p:spPr>
            <a:xfrm>
              <a:off x="2817013" y="1741869"/>
              <a:ext cx="54452" cy="45693"/>
            </a:xfrm>
            <a:custGeom>
              <a:rect b="b" l="l" r="r" t="t"/>
              <a:pathLst>
                <a:path extrusionOk="0" h="1685" w="2008">
                  <a:moveTo>
                    <a:pt x="402" y="1"/>
                  </a:moveTo>
                  <a:cubicBezTo>
                    <a:pt x="315" y="336"/>
                    <a:pt x="176" y="661"/>
                    <a:pt x="1" y="962"/>
                  </a:cubicBezTo>
                  <a:lnTo>
                    <a:pt x="1525" y="1685"/>
                  </a:lnTo>
                  <a:cubicBezTo>
                    <a:pt x="1606" y="1339"/>
                    <a:pt x="1774" y="1022"/>
                    <a:pt x="2007" y="763"/>
                  </a:cubicBezTo>
                  <a:lnTo>
                    <a:pt x="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7"/>
            <p:cNvSpPr/>
            <p:nvPr/>
          </p:nvSpPr>
          <p:spPr>
            <a:xfrm>
              <a:off x="2488704" y="1512376"/>
              <a:ext cx="77746" cy="66872"/>
            </a:xfrm>
            <a:custGeom>
              <a:rect b="b" l="l" r="r" t="t"/>
              <a:pathLst>
                <a:path extrusionOk="0" h="2466" w="2867">
                  <a:moveTo>
                    <a:pt x="1232" y="0"/>
                  </a:moveTo>
                  <a:cubicBezTo>
                    <a:pt x="556" y="3"/>
                    <a:pt x="1" y="553"/>
                    <a:pt x="1" y="1234"/>
                  </a:cubicBezTo>
                  <a:cubicBezTo>
                    <a:pt x="1" y="1915"/>
                    <a:pt x="551" y="2465"/>
                    <a:pt x="1232" y="2465"/>
                  </a:cubicBezTo>
                  <a:cubicBezTo>
                    <a:pt x="2866" y="2400"/>
                    <a:pt x="2866" y="63"/>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7"/>
            <p:cNvSpPr/>
            <p:nvPr/>
          </p:nvSpPr>
          <p:spPr>
            <a:xfrm>
              <a:off x="2585594" y="1745937"/>
              <a:ext cx="51116" cy="47401"/>
            </a:xfrm>
            <a:custGeom>
              <a:rect b="b" l="l" r="r" t="t"/>
              <a:pathLst>
                <a:path extrusionOk="0" h="1748" w="1885">
                  <a:moveTo>
                    <a:pt x="1444" y="0"/>
                  </a:moveTo>
                  <a:lnTo>
                    <a:pt x="1" y="825"/>
                  </a:lnTo>
                  <a:cubicBezTo>
                    <a:pt x="221" y="1092"/>
                    <a:pt x="388" y="1407"/>
                    <a:pt x="485" y="1747"/>
                  </a:cubicBezTo>
                  <a:lnTo>
                    <a:pt x="1884" y="946"/>
                  </a:lnTo>
                  <a:cubicBezTo>
                    <a:pt x="1695" y="652"/>
                    <a:pt x="1549" y="335"/>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7"/>
            <p:cNvSpPr/>
            <p:nvPr/>
          </p:nvSpPr>
          <p:spPr>
            <a:xfrm>
              <a:off x="2673888" y="1897576"/>
              <a:ext cx="80647" cy="69367"/>
            </a:xfrm>
            <a:custGeom>
              <a:rect b="b" l="l" r="r" t="t"/>
              <a:pathLst>
                <a:path extrusionOk="0" h="2558" w="2974">
                  <a:moveTo>
                    <a:pt x="1276" y="0"/>
                  </a:moveTo>
                  <a:cubicBezTo>
                    <a:pt x="572" y="3"/>
                    <a:pt x="1" y="577"/>
                    <a:pt x="1" y="1281"/>
                  </a:cubicBezTo>
                  <a:cubicBezTo>
                    <a:pt x="1" y="1989"/>
                    <a:pt x="572" y="2557"/>
                    <a:pt x="1276" y="2557"/>
                  </a:cubicBezTo>
                  <a:cubicBezTo>
                    <a:pt x="2974" y="2489"/>
                    <a:pt x="2974" y="69"/>
                    <a:pt x="1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87"/>
          <p:cNvGrpSpPr/>
          <p:nvPr/>
        </p:nvGrpSpPr>
        <p:grpSpPr>
          <a:xfrm>
            <a:off x="1745936" y="3996506"/>
            <a:ext cx="456333" cy="454598"/>
            <a:chOff x="1745936" y="3996506"/>
            <a:chExt cx="456333" cy="454598"/>
          </a:xfrm>
        </p:grpSpPr>
        <p:sp>
          <p:nvSpPr>
            <p:cNvPr id="1936" name="Google Shape;1936;p87"/>
            <p:cNvSpPr/>
            <p:nvPr/>
          </p:nvSpPr>
          <p:spPr>
            <a:xfrm>
              <a:off x="1845510" y="4264859"/>
              <a:ext cx="88240" cy="86586"/>
            </a:xfrm>
            <a:custGeom>
              <a:rect b="b" l="l" r="r" t="t"/>
              <a:pathLst>
                <a:path extrusionOk="0" h="3193" w="3254">
                  <a:moveTo>
                    <a:pt x="76" y="1"/>
                  </a:moveTo>
                  <a:cubicBezTo>
                    <a:pt x="51" y="1"/>
                    <a:pt x="26" y="1"/>
                    <a:pt x="1" y="2"/>
                  </a:cubicBezTo>
                  <a:cubicBezTo>
                    <a:pt x="234" y="725"/>
                    <a:pt x="637" y="1409"/>
                    <a:pt x="1214" y="1983"/>
                  </a:cubicBezTo>
                  <a:cubicBezTo>
                    <a:pt x="1790" y="2559"/>
                    <a:pt x="2471" y="2960"/>
                    <a:pt x="3197" y="3193"/>
                  </a:cubicBezTo>
                  <a:cubicBezTo>
                    <a:pt x="3253" y="1696"/>
                    <a:pt x="1584" y="1"/>
                    <a:pt x="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7"/>
            <p:cNvSpPr/>
            <p:nvPr/>
          </p:nvSpPr>
          <p:spPr>
            <a:xfrm>
              <a:off x="2014234" y="4264940"/>
              <a:ext cx="87020" cy="86505"/>
            </a:xfrm>
            <a:custGeom>
              <a:rect b="b" l="l" r="r" t="t"/>
              <a:pathLst>
                <a:path extrusionOk="0" h="3190" w="3209">
                  <a:moveTo>
                    <a:pt x="3143" y="1"/>
                  </a:moveTo>
                  <a:cubicBezTo>
                    <a:pt x="2447" y="1"/>
                    <a:pt x="1662" y="363"/>
                    <a:pt x="1022" y="1002"/>
                  </a:cubicBezTo>
                  <a:cubicBezTo>
                    <a:pt x="364" y="1663"/>
                    <a:pt x="0" y="2472"/>
                    <a:pt x="21" y="3190"/>
                  </a:cubicBezTo>
                  <a:cubicBezTo>
                    <a:pt x="744" y="2957"/>
                    <a:pt x="1425" y="2556"/>
                    <a:pt x="1999" y="1982"/>
                  </a:cubicBezTo>
                  <a:cubicBezTo>
                    <a:pt x="2572" y="1408"/>
                    <a:pt x="2978" y="725"/>
                    <a:pt x="3209" y="2"/>
                  </a:cubicBezTo>
                  <a:cubicBezTo>
                    <a:pt x="3187" y="1"/>
                    <a:pt x="3165" y="1"/>
                    <a:pt x="31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7"/>
            <p:cNvSpPr/>
            <p:nvPr/>
          </p:nvSpPr>
          <p:spPr>
            <a:xfrm>
              <a:off x="1845673" y="4095864"/>
              <a:ext cx="86532" cy="86342"/>
            </a:xfrm>
            <a:custGeom>
              <a:rect b="b" l="l" r="r" t="t"/>
              <a:pathLst>
                <a:path extrusionOk="0" h="3184" w="3191">
                  <a:moveTo>
                    <a:pt x="3178" y="0"/>
                  </a:moveTo>
                  <a:cubicBezTo>
                    <a:pt x="1716" y="451"/>
                    <a:pt x="445" y="1731"/>
                    <a:pt x="0" y="3183"/>
                  </a:cubicBezTo>
                  <a:cubicBezTo>
                    <a:pt x="15" y="3183"/>
                    <a:pt x="30" y="3183"/>
                    <a:pt x="44" y="3183"/>
                  </a:cubicBezTo>
                  <a:cubicBezTo>
                    <a:pt x="744" y="3183"/>
                    <a:pt x="1533" y="2821"/>
                    <a:pt x="2174" y="2177"/>
                  </a:cubicBezTo>
                  <a:cubicBezTo>
                    <a:pt x="2829" y="1522"/>
                    <a:pt x="3191" y="710"/>
                    <a:pt x="31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7"/>
            <p:cNvSpPr/>
            <p:nvPr/>
          </p:nvSpPr>
          <p:spPr>
            <a:xfrm>
              <a:off x="2013040" y="4095701"/>
              <a:ext cx="88078" cy="86396"/>
            </a:xfrm>
            <a:custGeom>
              <a:rect b="b" l="l" r="r" t="t"/>
              <a:pathLst>
                <a:path extrusionOk="0" h="3186" w="3248">
                  <a:moveTo>
                    <a:pt x="68" y="1"/>
                  </a:moveTo>
                  <a:lnTo>
                    <a:pt x="68" y="1"/>
                  </a:lnTo>
                  <a:cubicBezTo>
                    <a:pt x="1" y="1457"/>
                    <a:pt x="1697" y="3185"/>
                    <a:pt x="3161" y="3185"/>
                  </a:cubicBezTo>
                  <a:cubicBezTo>
                    <a:pt x="3190" y="3185"/>
                    <a:pt x="3219" y="3185"/>
                    <a:pt x="3248" y="3183"/>
                  </a:cubicBezTo>
                  <a:cubicBezTo>
                    <a:pt x="2802" y="1732"/>
                    <a:pt x="1532" y="454"/>
                    <a:pt x="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7"/>
            <p:cNvSpPr/>
            <p:nvPr/>
          </p:nvSpPr>
          <p:spPr>
            <a:xfrm>
              <a:off x="1950156" y="4202408"/>
              <a:ext cx="46615" cy="42493"/>
            </a:xfrm>
            <a:custGeom>
              <a:rect b="b" l="l" r="r" t="t"/>
              <a:pathLst>
                <a:path extrusionOk="0" h="1567" w="1719">
                  <a:moveTo>
                    <a:pt x="857" y="0"/>
                  </a:moveTo>
                  <a:cubicBezTo>
                    <a:pt x="658" y="0"/>
                    <a:pt x="456" y="73"/>
                    <a:pt x="304" y="228"/>
                  </a:cubicBezTo>
                  <a:cubicBezTo>
                    <a:pt x="0" y="532"/>
                    <a:pt x="0" y="1030"/>
                    <a:pt x="304" y="1339"/>
                  </a:cubicBezTo>
                  <a:cubicBezTo>
                    <a:pt x="456" y="1491"/>
                    <a:pt x="656" y="1567"/>
                    <a:pt x="858" y="1567"/>
                  </a:cubicBezTo>
                  <a:cubicBezTo>
                    <a:pt x="1059" y="1567"/>
                    <a:pt x="1260" y="1491"/>
                    <a:pt x="1415" y="1339"/>
                  </a:cubicBezTo>
                  <a:cubicBezTo>
                    <a:pt x="1719" y="1032"/>
                    <a:pt x="1719" y="537"/>
                    <a:pt x="1415" y="228"/>
                  </a:cubicBezTo>
                  <a:cubicBezTo>
                    <a:pt x="1258" y="73"/>
                    <a:pt x="1059"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7"/>
            <p:cNvSpPr/>
            <p:nvPr/>
          </p:nvSpPr>
          <p:spPr>
            <a:xfrm>
              <a:off x="1838704" y="4089247"/>
              <a:ext cx="269168" cy="268626"/>
            </a:xfrm>
            <a:custGeom>
              <a:rect b="b" l="l" r="r" t="t"/>
              <a:pathLst>
                <a:path extrusionOk="0" h="9906" w="9926">
                  <a:moveTo>
                    <a:pt x="4965" y="3190"/>
                  </a:moveTo>
                  <a:cubicBezTo>
                    <a:pt x="5417" y="3190"/>
                    <a:pt x="5871" y="3362"/>
                    <a:pt x="6216" y="3707"/>
                  </a:cubicBezTo>
                  <a:cubicBezTo>
                    <a:pt x="6903" y="4396"/>
                    <a:pt x="6903" y="5514"/>
                    <a:pt x="6216" y="6206"/>
                  </a:cubicBezTo>
                  <a:cubicBezTo>
                    <a:pt x="5872" y="6549"/>
                    <a:pt x="5419" y="6721"/>
                    <a:pt x="4966" y="6721"/>
                  </a:cubicBezTo>
                  <a:cubicBezTo>
                    <a:pt x="4513" y="6721"/>
                    <a:pt x="4061" y="6549"/>
                    <a:pt x="3717" y="6206"/>
                  </a:cubicBezTo>
                  <a:cubicBezTo>
                    <a:pt x="3029" y="5517"/>
                    <a:pt x="3029" y="4393"/>
                    <a:pt x="3717" y="3707"/>
                  </a:cubicBezTo>
                  <a:cubicBezTo>
                    <a:pt x="4061" y="3362"/>
                    <a:pt x="4512" y="3190"/>
                    <a:pt x="4965" y="3190"/>
                  </a:cubicBezTo>
                  <a:close/>
                  <a:moveTo>
                    <a:pt x="4960" y="0"/>
                  </a:moveTo>
                  <a:cubicBezTo>
                    <a:pt x="4772" y="0"/>
                    <a:pt x="4584" y="11"/>
                    <a:pt x="4401" y="32"/>
                  </a:cubicBezTo>
                  <a:cubicBezTo>
                    <a:pt x="4584" y="1716"/>
                    <a:pt x="3049" y="3717"/>
                    <a:pt x="1352" y="4231"/>
                  </a:cubicBezTo>
                  <a:cubicBezTo>
                    <a:pt x="990" y="4348"/>
                    <a:pt x="643" y="4408"/>
                    <a:pt x="288" y="4408"/>
                  </a:cubicBezTo>
                  <a:cubicBezTo>
                    <a:pt x="207" y="4408"/>
                    <a:pt x="125" y="4405"/>
                    <a:pt x="42" y="4398"/>
                  </a:cubicBezTo>
                  <a:cubicBezTo>
                    <a:pt x="0" y="4765"/>
                    <a:pt x="0" y="5137"/>
                    <a:pt x="42" y="5504"/>
                  </a:cubicBezTo>
                  <a:cubicBezTo>
                    <a:pt x="137" y="5494"/>
                    <a:pt x="232" y="5489"/>
                    <a:pt x="327" y="5489"/>
                  </a:cubicBezTo>
                  <a:cubicBezTo>
                    <a:pt x="2433" y="5489"/>
                    <a:pt x="4630" y="7788"/>
                    <a:pt x="4417" y="9876"/>
                  </a:cubicBezTo>
                  <a:cubicBezTo>
                    <a:pt x="4600" y="9895"/>
                    <a:pt x="4785" y="9905"/>
                    <a:pt x="4969" y="9905"/>
                  </a:cubicBezTo>
                  <a:cubicBezTo>
                    <a:pt x="5153" y="9905"/>
                    <a:pt x="5336" y="9895"/>
                    <a:pt x="5517" y="9876"/>
                  </a:cubicBezTo>
                  <a:cubicBezTo>
                    <a:pt x="5431" y="8844"/>
                    <a:pt x="5897" y="7686"/>
                    <a:pt x="6798" y="6787"/>
                  </a:cubicBezTo>
                  <a:cubicBezTo>
                    <a:pt x="7319" y="6269"/>
                    <a:pt x="7932" y="5881"/>
                    <a:pt x="8566" y="5671"/>
                  </a:cubicBezTo>
                  <a:cubicBezTo>
                    <a:pt x="8922" y="5555"/>
                    <a:pt x="9280" y="5494"/>
                    <a:pt x="9623" y="5494"/>
                  </a:cubicBezTo>
                  <a:cubicBezTo>
                    <a:pt x="9711" y="5494"/>
                    <a:pt x="9798" y="5498"/>
                    <a:pt x="9884" y="5506"/>
                  </a:cubicBezTo>
                  <a:cubicBezTo>
                    <a:pt x="9925" y="5137"/>
                    <a:pt x="9923" y="4765"/>
                    <a:pt x="9884" y="4393"/>
                  </a:cubicBezTo>
                  <a:cubicBezTo>
                    <a:pt x="9808" y="4401"/>
                    <a:pt x="9729" y="4404"/>
                    <a:pt x="9648" y="4404"/>
                  </a:cubicBezTo>
                  <a:cubicBezTo>
                    <a:pt x="8681" y="4404"/>
                    <a:pt x="7633" y="3943"/>
                    <a:pt x="6806" y="3115"/>
                  </a:cubicBezTo>
                  <a:cubicBezTo>
                    <a:pt x="6284" y="2594"/>
                    <a:pt x="5897" y="1981"/>
                    <a:pt x="5687" y="1347"/>
                  </a:cubicBezTo>
                  <a:cubicBezTo>
                    <a:pt x="5541" y="899"/>
                    <a:pt x="5486" y="456"/>
                    <a:pt x="5522" y="32"/>
                  </a:cubicBezTo>
                  <a:cubicBezTo>
                    <a:pt x="5336" y="11"/>
                    <a:pt x="5148" y="0"/>
                    <a:pt x="49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7"/>
            <p:cNvSpPr/>
            <p:nvPr/>
          </p:nvSpPr>
          <p:spPr>
            <a:xfrm>
              <a:off x="1745936" y="3996506"/>
              <a:ext cx="456333" cy="454598"/>
            </a:xfrm>
            <a:custGeom>
              <a:rect b="b" l="l" r="r" t="t"/>
              <a:pathLst>
                <a:path extrusionOk="0" h="16764" w="16828">
                  <a:moveTo>
                    <a:pt x="8442" y="2446"/>
                  </a:moveTo>
                  <a:cubicBezTo>
                    <a:pt x="9917" y="2446"/>
                    <a:pt x="11410" y="2991"/>
                    <a:pt x="12589" y="4180"/>
                  </a:cubicBezTo>
                  <a:cubicBezTo>
                    <a:pt x="13417" y="5008"/>
                    <a:pt x="13949" y="6019"/>
                    <a:pt x="14185" y="7085"/>
                  </a:cubicBezTo>
                  <a:cubicBezTo>
                    <a:pt x="14187" y="7090"/>
                    <a:pt x="14187" y="7098"/>
                    <a:pt x="14190" y="7101"/>
                  </a:cubicBezTo>
                  <a:cubicBezTo>
                    <a:pt x="14200" y="7137"/>
                    <a:pt x="14208" y="7169"/>
                    <a:pt x="14211" y="7205"/>
                  </a:cubicBezTo>
                  <a:cubicBezTo>
                    <a:pt x="14580" y="9084"/>
                    <a:pt x="14041" y="11114"/>
                    <a:pt x="12587" y="12573"/>
                  </a:cubicBezTo>
                  <a:cubicBezTo>
                    <a:pt x="11428" y="13723"/>
                    <a:pt x="9930" y="14307"/>
                    <a:pt x="8398" y="14307"/>
                  </a:cubicBezTo>
                  <a:cubicBezTo>
                    <a:pt x="8005" y="14307"/>
                    <a:pt x="7609" y="14268"/>
                    <a:pt x="7217" y="14191"/>
                  </a:cubicBezTo>
                  <a:cubicBezTo>
                    <a:pt x="7186" y="14189"/>
                    <a:pt x="7154" y="14184"/>
                    <a:pt x="7125" y="14173"/>
                  </a:cubicBezTo>
                  <a:lnTo>
                    <a:pt x="7123" y="14173"/>
                  </a:lnTo>
                  <a:cubicBezTo>
                    <a:pt x="4951" y="13757"/>
                    <a:pt x="3010" y="11816"/>
                    <a:pt x="2594" y="9644"/>
                  </a:cubicBezTo>
                  <a:lnTo>
                    <a:pt x="2594" y="9642"/>
                  </a:lnTo>
                  <a:cubicBezTo>
                    <a:pt x="2583" y="9613"/>
                    <a:pt x="2581" y="9581"/>
                    <a:pt x="2578" y="9552"/>
                  </a:cubicBezTo>
                  <a:cubicBezTo>
                    <a:pt x="2421" y="8775"/>
                    <a:pt x="2421" y="7970"/>
                    <a:pt x="2581" y="7192"/>
                  </a:cubicBezTo>
                  <a:cubicBezTo>
                    <a:pt x="2583" y="7164"/>
                    <a:pt x="2591" y="7132"/>
                    <a:pt x="2599" y="7101"/>
                  </a:cubicBezTo>
                  <a:lnTo>
                    <a:pt x="2599" y="7098"/>
                  </a:lnTo>
                  <a:cubicBezTo>
                    <a:pt x="3226" y="4187"/>
                    <a:pt x="5805" y="2446"/>
                    <a:pt x="8442" y="2446"/>
                  </a:cubicBezTo>
                  <a:close/>
                  <a:moveTo>
                    <a:pt x="8390" y="1"/>
                  </a:moveTo>
                  <a:cubicBezTo>
                    <a:pt x="7789" y="1"/>
                    <a:pt x="7188" y="61"/>
                    <a:pt x="6604" y="180"/>
                  </a:cubicBezTo>
                  <a:cubicBezTo>
                    <a:pt x="6405" y="222"/>
                    <a:pt x="6250" y="382"/>
                    <a:pt x="6219" y="581"/>
                  </a:cubicBezTo>
                  <a:lnTo>
                    <a:pt x="6088" y="1403"/>
                  </a:lnTo>
                  <a:cubicBezTo>
                    <a:pt x="6075" y="1479"/>
                    <a:pt x="6023" y="1542"/>
                    <a:pt x="5949" y="1568"/>
                  </a:cubicBezTo>
                  <a:cubicBezTo>
                    <a:pt x="5716" y="1650"/>
                    <a:pt x="5488" y="1744"/>
                    <a:pt x="5266" y="1851"/>
                  </a:cubicBezTo>
                  <a:cubicBezTo>
                    <a:pt x="5237" y="1866"/>
                    <a:pt x="5205" y="1873"/>
                    <a:pt x="5174" y="1873"/>
                  </a:cubicBezTo>
                  <a:cubicBezTo>
                    <a:pt x="5131" y="1873"/>
                    <a:pt x="5089" y="1860"/>
                    <a:pt x="5056" y="1836"/>
                  </a:cubicBezTo>
                  <a:lnTo>
                    <a:pt x="4378" y="1354"/>
                  </a:lnTo>
                  <a:cubicBezTo>
                    <a:pt x="4292" y="1293"/>
                    <a:pt x="4192" y="1263"/>
                    <a:pt x="4093" y="1263"/>
                  </a:cubicBezTo>
                  <a:cubicBezTo>
                    <a:pt x="3998" y="1263"/>
                    <a:pt x="3903" y="1291"/>
                    <a:pt x="3820" y="1346"/>
                  </a:cubicBezTo>
                  <a:cubicBezTo>
                    <a:pt x="3332" y="1668"/>
                    <a:pt x="2874" y="2043"/>
                    <a:pt x="2455" y="2462"/>
                  </a:cubicBezTo>
                  <a:cubicBezTo>
                    <a:pt x="2070" y="2847"/>
                    <a:pt x="1719" y="3271"/>
                    <a:pt x="1410" y="3719"/>
                  </a:cubicBezTo>
                  <a:cubicBezTo>
                    <a:pt x="1245" y="3960"/>
                    <a:pt x="1250" y="4282"/>
                    <a:pt x="1423" y="4521"/>
                  </a:cubicBezTo>
                  <a:lnTo>
                    <a:pt x="1824" y="5073"/>
                  </a:lnTo>
                  <a:cubicBezTo>
                    <a:pt x="1871" y="5136"/>
                    <a:pt x="1876" y="5217"/>
                    <a:pt x="1842" y="5288"/>
                  </a:cubicBezTo>
                  <a:cubicBezTo>
                    <a:pt x="1737" y="5511"/>
                    <a:pt x="1643" y="5739"/>
                    <a:pt x="1562" y="5974"/>
                  </a:cubicBezTo>
                  <a:cubicBezTo>
                    <a:pt x="1535" y="6048"/>
                    <a:pt x="1478" y="6100"/>
                    <a:pt x="1402" y="6113"/>
                  </a:cubicBezTo>
                  <a:lnTo>
                    <a:pt x="577" y="6249"/>
                  </a:lnTo>
                  <a:cubicBezTo>
                    <a:pt x="375" y="6283"/>
                    <a:pt x="215" y="6435"/>
                    <a:pt x="176" y="6637"/>
                  </a:cubicBezTo>
                  <a:cubicBezTo>
                    <a:pt x="58" y="7208"/>
                    <a:pt x="0" y="7797"/>
                    <a:pt x="0" y="8392"/>
                  </a:cubicBezTo>
                  <a:cubicBezTo>
                    <a:pt x="0" y="8937"/>
                    <a:pt x="48" y="9484"/>
                    <a:pt x="150" y="10016"/>
                  </a:cubicBezTo>
                  <a:cubicBezTo>
                    <a:pt x="205" y="10304"/>
                    <a:pt x="435" y="10527"/>
                    <a:pt x="726" y="10571"/>
                  </a:cubicBezTo>
                  <a:lnTo>
                    <a:pt x="1407" y="10679"/>
                  </a:lnTo>
                  <a:cubicBezTo>
                    <a:pt x="1483" y="10692"/>
                    <a:pt x="1546" y="10744"/>
                    <a:pt x="1567" y="10815"/>
                  </a:cubicBezTo>
                  <a:cubicBezTo>
                    <a:pt x="1651" y="11046"/>
                    <a:pt x="1745" y="11273"/>
                    <a:pt x="1850" y="11496"/>
                  </a:cubicBezTo>
                  <a:cubicBezTo>
                    <a:pt x="1881" y="11564"/>
                    <a:pt x="1876" y="11643"/>
                    <a:pt x="1834" y="11706"/>
                  </a:cubicBezTo>
                  <a:lnTo>
                    <a:pt x="1431" y="12271"/>
                  </a:lnTo>
                  <a:cubicBezTo>
                    <a:pt x="1260" y="12510"/>
                    <a:pt x="1258" y="12827"/>
                    <a:pt x="1420" y="13070"/>
                  </a:cubicBezTo>
                  <a:cubicBezTo>
                    <a:pt x="2059" y="14000"/>
                    <a:pt x="2890" y="14817"/>
                    <a:pt x="3833" y="15438"/>
                  </a:cubicBezTo>
                  <a:cubicBezTo>
                    <a:pt x="3915" y="15491"/>
                    <a:pt x="4009" y="15518"/>
                    <a:pt x="4104" y="15518"/>
                  </a:cubicBezTo>
                  <a:cubicBezTo>
                    <a:pt x="4205" y="15518"/>
                    <a:pt x="4307" y="15487"/>
                    <a:pt x="4393" y="15425"/>
                  </a:cubicBezTo>
                  <a:lnTo>
                    <a:pt x="5064" y="14935"/>
                  </a:lnTo>
                  <a:cubicBezTo>
                    <a:pt x="5100" y="14909"/>
                    <a:pt x="5143" y="14896"/>
                    <a:pt x="5187" y="14896"/>
                  </a:cubicBezTo>
                  <a:cubicBezTo>
                    <a:pt x="5218" y="14896"/>
                    <a:pt x="5249" y="14903"/>
                    <a:pt x="5279" y="14917"/>
                  </a:cubicBezTo>
                  <a:cubicBezTo>
                    <a:pt x="5504" y="15024"/>
                    <a:pt x="5732" y="15119"/>
                    <a:pt x="5968" y="15203"/>
                  </a:cubicBezTo>
                  <a:cubicBezTo>
                    <a:pt x="6041" y="15229"/>
                    <a:pt x="6093" y="15286"/>
                    <a:pt x="6106" y="15362"/>
                  </a:cubicBezTo>
                  <a:lnTo>
                    <a:pt x="6222" y="16046"/>
                  </a:lnTo>
                  <a:cubicBezTo>
                    <a:pt x="6269" y="16334"/>
                    <a:pt x="6491" y="16565"/>
                    <a:pt x="6780" y="16617"/>
                  </a:cubicBezTo>
                  <a:cubicBezTo>
                    <a:pt x="7309" y="16714"/>
                    <a:pt x="7848" y="16764"/>
                    <a:pt x="8385" y="16764"/>
                  </a:cubicBezTo>
                  <a:cubicBezTo>
                    <a:pt x="8933" y="16764"/>
                    <a:pt x="9478" y="16714"/>
                    <a:pt x="10009" y="16612"/>
                  </a:cubicBezTo>
                  <a:cubicBezTo>
                    <a:pt x="10297" y="16557"/>
                    <a:pt x="10520" y="16329"/>
                    <a:pt x="10565" y="16036"/>
                  </a:cubicBezTo>
                  <a:lnTo>
                    <a:pt x="10675" y="15354"/>
                  </a:lnTo>
                  <a:cubicBezTo>
                    <a:pt x="10688" y="15281"/>
                    <a:pt x="10740" y="15218"/>
                    <a:pt x="10811" y="15192"/>
                  </a:cubicBezTo>
                  <a:cubicBezTo>
                    <a:pt x="11044" y="15111"/>
                    <a:pt x="11272" y="15014"/>
                    <a:pt x="11495" y="14907"/>
                  </a:cubicBezTo>
                  <a:cubicBezTo>
                    <a:pt x="11525" y="14893"/>
                    <a:pt x="11557" y="14886"/>
                    <a:pt x="11589" y="14886"/>
                  </a:cubicBezTo>
                  <a:cubicBezTo>
                    <a:pt x="11631" y="14886"/>
                    <a:pt x="11671" y="14898"/>
                    <a:pt x="11704" y="14922"/>
                  </a:cubicBezTo>
                  <a:lnTo>
                    <a:pt x="12390" y="15412"/>
                  </a:lnTo>
                  <a:cubicBezTo>
                    <a:pt x="12475" y="15472"/>
                    <a:pt x="12574" y="15503"/>
                    <a:pt x="12673" y="15503"/>
                  </a:cubicBezTo>
                  <a:cubicBezTo>
                    <a:pt x="12767" y="15503"/>
                    <a:pt x="12862" y="15475"/>
                    <a:pt x="12946" y="15420"/>
                  </a:cubicBezTo>
                  <a:cubicBezTo>
                    <a:pt x="13433" y="15098"/>
                    <a:pt x="13891" y="14723"/>
                    <a:pt x="14310" y="14304"/>
                  </a:cubicBezTo>
                  <a:cubicBezTo>
                    <a:pt x="14698" y="13919"/>
                    <a:pt x="15049" y="13495"/>
                    <a:pt x="15356" y="13047"/>
                  </a:cubicBezTo>
                  <a:cubicBezTo>
                    <a:pt x="15523" y="12806"/>
                    <a:pt x="15515" y="12484"/>
                    <a:pt x="15342" y="12245"/>
                  </a:cubicBezTo>
                  <a:lnTo>
                    <a:pt x="14936" y="11682"/>
                  </a:lnTo>
                  <a:cubicBezTo>
                    <a:pt x="14892" y="11619"/>
                    <a:pt x="14884" y="11541"/>
                    <a:pt x="14918" y="11472"/>
                  </a:cubicBezTo>
                  <a:cubicBezTo>
                    <a:pt x="15023" y="11250"/>
                    <a:pt x="15117" y="11019"/>
                    <a:pt x="15198" y="10789"/>
                  </a:cubicBezTo>
                  <a:cubicBezTo>
                    <a:pt x="15225" y="10715"/>
                    <a:pt x="15285" y="10663"/>
                    <a:pt x="15358" y="10650"/>
                  </a:cubicBezTo>
                  <a:lnTo>
                    <a:pt x="16183" y="10514"/>
                  </a:lnTo>
                  <a:cubicBezTo>
                    <a:pt x="16385" y="10480"/>
                    <a:pt x="16545" y="10325"/>
                    <a:pt x="16584" y="10126"/>
                  </a:cubicBezTo>
                  <a:cubicBezTo>
                    <a:pt x="16820" y="9023"/>
                    <a:pt x="16828" y="7858"/>
                    <a:pt x="16621" y="6747"/>
                  </a:cubicBezTo>
                  <a:cubicBezTo>
                    <a:pt x="16566" y="6459"/>
                    <a:pt x="16335" y="6236"/>
                    <a:pt x="16044" y="6192"/>
                  </a:cubicBezTo>
                  <a:lnTo>
                    <a:pt x="15363" y="6082"/>
                  </a:lnTo>
                  <a:cubicBezTo>
                    <a:pt x="15287" y="6069"/>
                    <a:pt x="15225" y="6016"/>
                    <a:pt x="15198" y="5946"/>
                  </a:cubicBezTo>
                  <a:cubicBezTo>
                    <a:pt x="15115" y="5710"/>
                    <a:pt x="15020" y="5477"/>
                    <a:pt x="14910" y="5254"/>
                  </a:cubicBezTo>
                  <a:cubicBezTo>
                    <a:pt x="14879" y="5186"/>
                    <a:pt x="14884" y="5102"/>
                    <a:pt x="14929" y="5044"/>
                  </a:cubicBezTo>
                  <a:lnTo>
                    <a:pt x="15327" y="4481"/>
                  </a:lnTo>
                  <a:cubicBezTo>
                    <a:pt x="15497" y="4243"/>
                    <a:pt x="15500" y="3926"/>
                    <a:pt x="15337" y="3682"/>
                  </a:cubicBezTo>
                  <a:cubicBezTo>
                    <a:pt x="15033" y="3240"/>
                    <a:pt x="14685" y="2826"/>
                    <a:pt x="14305" y="2446"/>
                  </a:cubicBezTo>
                  <a:cubicBezTo>
                    <a:pt x="13883" y="2022"/>
                    <a:pt x="13417" y="1642"/>
                    <a:pt x="12925" y="1320"/>
                  </a:cubicBezTo>
                  <a:cubicBezTo>
                    <a:pt x="12842" y="1265"/>
                    <a:pt x="12748" y="1238"/>
                    <a:pt x="12653" y="1238"/>
                  </a:cubicBezTo>
                  <a:cubicBezTo>
                    <a:pt x="12552" y="1238"/>
                    <a:pt x="12451" y="1269"/>
                    <a:pt x="12364" y="1333"/>
                  </a:cubicBezTo>
                  <a:lnTo>
                    <a:pt x="11686" y="1823"/>
                  </a:lnTo>
                  <a:cubicBezTo>
                    <a:pt x="11649" y="1850"/>
                    <a:pt x="11607" y="1863"/>
                    <a:pt x="11565" y="1863"/>
                  </a:cubicBezTo>
                  <a:cubicBezTo>
                    <a:pt x="11535" y="1863"/>
                    <a:pt x="11505" y="1857"/>
                    <a:pt x="11476" y="1844"/>
                  </a:cubicBezTo>
                  <a:cubicBezTo>
                    <a:pt x="11254" y="1739"/>
                    <a:pt x="11028" y="1642"/>
                    <a:pt x="10795" y="1561"/>
                  </a:cubicBezTo>
                  <a:cubicBezTo>
                    <a:pt x="10724" y="1534"/>
                    <a:pt x="10672" y="1477"/>
                    <a:pt x="10659" y="1401"/>
                  </a:cubicBezTo>
                  <a:lnTo>
                    <a:pt x="10520" y="576"/>
                  </a:lnTo>
                  <a:cubicBezTo>
                    <a:pt x="10489" y="377"/>
                    <a:pt x="10334" y="214"/>
                    <a:pt x="10135" y="175"/>
                  </a:cubicBezTo>
                  <a:cubicBezTo>
                    <a:pt x="9565" y="58"/>
                    <a:pt x="8978" y="1"/>
                    <a:pt x="83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87"/>
          <p:cNvGrpSpPr/>
          <p:nvPr/>
        </p:nvGrpSpPr>
        <p:grpSpPr>
          <a:xfrm>
            <a:off x="1746017" y="3391710"/>
            <a:ext cx="454704" cy="421892"/>
            <a:chOff x="1746017" y="3391710"/>
            <a:chExt cx="454704" cy="421892"/>
          </a:xfrm>
        </p:grpSpPr>
        <p:sp>
          <p:nvSpPr>
            <p:cNvPr id="1944" name="Google Shape;1944;p87"/>
            <p:cNvSpPr/>
            <p:nvPr/>
          </p:nvSpPr>
          <p:spPr>
            <a:xfrm>
              <a:off x="1964772" y="3683953"/>
              <a:ext cx="33843" cy="50032"/>
            </a:xfrm>
            <a:custGeom>
              <a:rect b="b" l="l" r="r" t="t"/>
              <a:pathLst>
                <a:path extrusionOk="0" h="1845" w="1248">
                  <a:moveTo>
                    <a:pt x="1" y="0"/>
                  </a:moveTo>
                  <a:lnTo>
                    <a:pt x="1" y="749"/>
                  </a:lnTo>
                  <a:cubicBezTo>
                    <a:pt x="1" y="1074"/>
                    <a:pt x="396" y="1509"/>
                    <a:pt x="1148" y="1844"/>
                  </a:cubicBezTo>
                  <a:cubicBezTo>
                    <a:pt x="1117" y="1420"/>
                    <a:pt x="1153" y="982"/>
                    <a:pt x="1248" y="579"/>
                  </a:cubicBezTo>
                  <a:cubicBezTo>
                    <a:pt x="768" y="427"/>
                    <a:pt x="349" y="22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7"/>
            <p:cNvSpPr/>
            <p:nvPr/>
          </p:nvSpPr>
          <p:spPr>
            <a:xfrm>
              <a:off x="1964772" y="3751149"/>
              <a:ext cx="67956" cy="60662"/>
            </a:xfrm>
            <a:custGeom>
              <a:rect b="b" l="l" r="r" t="t"/>
              <a:pathLst>
                <a:path extrusionOk="0" h="2237" w="2506">
                  <a:moveTo>
                    <a:pt x="1" y="0"/>
                  </a:moveTo>
                  <a:lnTo>
                    <a:pt x="1" y="768"/>
                  </a:lnTo>
                  <a:cubicBezTo>
                    <a:pt x="1" y="1365"/>
                    <a:pt x="1023" y="2027"/>
                    <a:pt x="2505" y="2237"/>
                  </a:cubicBezTo>
                  <a:cubicBezTo>
                    <a:pt x="2039" y="1797"/>
                    <a:pt x="1667" y="1255"/>
                    <a:pt x="1431" y="647"/>
                  </a:cubicBezTo>
                  <a:cubicBezTo>
                    <a:pt x="876" y="485"/>
                    <a:pt x="394" y="2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7"/>
            <p:cNvSpPr/>
            <p:nvPr/>
          </p:nvSpPr>
          <p:spPr>
            <a:xfrm>
              <a:off x="1964772" y="3526618"/>
              <a:ext cx="188629" cy="83251"/>
            </a:xfrm>
            <a:custGeom>
              <a:rect b="b" l="l" r="r" t="t"/>
              <a:pathLst>
                <a:path extrusionOk="0" h="3070" w="6956">
                  <a:moveTo>
                    <a:pt x="3480" y="0"/>
                  </a:moveTo>
                  <a:cubicBezTo>
                    <a:pt x="1489" y="0"/>
                    <a:pt x="1" y="812"/>
                    <a:pt x="1" y="1535"/>
                  </a:cubicBezTo>
                  <a:cubicBezTo>
                    <a:pt x="1" y="2258"/>
                    <a:pt x="1489" y="3070"/>
                    <a:pt x="3480" y="3070"/>
                  </a:cubicBezTo>
                  <a:cubicBezTo>
                    <a:pt x="5470" y="3070"/>
                    <a:pt x="6955" y="2258"/>
                    <a:pt x="6955" y="1535"/>
                  </a:cubicBezTo>
                  <a:cubicBezTo>
                    <a:pt x="6955" y="812"/>
                    <a:pt x="5468" y="0"/>
                    <a:pt x="3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7"/>
            <p:cNvSpPr/>
            <p:nvPr/>
          </p:nvSpPr>
          <p:spPr>
            <a:xfrm>
              <a:off x="1964772" y="3615889"/>
              <a:ext cx="69936" cy="55428"/>
            </a:xfrm>
            <a:custGeom>
              <a:rect b="b" l="l" r="r" t="t"/>
              <a:pathLst>
                <a:path extrusionOk="0" h="2044" w="2579">
                  <a:moveTo>
                    <a:pt x="1" y="1"/>
                  </a:moveTo>
                  <a:lnTo>
                    <a:pt x="1" y="760"/>
                  </a:lnTo>
                  <a:cubicBezTo>
                    <a:pt x="1" y="1177"/>
                    <a:pt x="561" y="1722"/>
                    <a:pt x="1641" y="2044"/>
                  </a:cubicBezTo>
                  <a:cubicBezTo>
                    <a:pt x="1882" y="1591"/>
                    <a:pt x="2201" y="1182"/>
                    <a:pt x="2578" y="844"/>
                  </a:cubicBezTo>
                  <a:cubicBezTo>
                    <a:pt x="1753" y="752"/>
                    <a:pt x="991" y="538"/>
                    <a:pt x="370" y="218"/>
                  </a:cubicBezTo>
                  <a:cubicBezTo>
                    <a:pt x="239" y="147"/>
                    <a:pt x="116" y="7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7"/>
            <p:cNvSpPr/>
            <p:nvPr/>
          </p:nvSpPr>
          <p:spPr>
            <a:xfrm>
              <a:off x="2025813" y="3639101"/>
              <a:ext cx="174908" cy="174501"/>
            </a:xfrm>
            <a:custGeom>
              <a:rect b="b" l="l" r="r" t="t"/>
              <a:pathLst>
                <a:path extrusionOk="0" h="6435" w="6450">
                  <a:moveTo>
                    <a:pt x="3225" y="1041"/>
                  </a:moveTo>
                  <a:cubicBezTo>
                    <a:pt x="4419" y="1041"/>
                    <a:pt x="5393" y="2013"/>
                    <a:pt x="5393" y="3207"/>
                  </a:cubicBezTo>
                  <a:cubicBezTo>
                    <a:pt x="5334" y="4646"/>
                    <a:pt x="4281" y="5365"/>
                    <a:pt x="3226" y="5365"/>
                  </a:cubicBezTo>
                  <a:cubicBezTo>
                    <a:pt x="2171" y="5365"/>
                    <a:pt x="1115" y="4646"/>
                    <a:pt x="1053" y="3207"/>
                  </a:cubicBezTo>
                  <a:cubicBezTo>
                    <a:pt x="1058" y="2013"/>
                    <a:pt x="2030" y="1041"/>
                    <a:pt x="3225" y="1041"/>
                  </a:cubicBezTo>
                  <a:close/>
                  <a:moveTo>
                    <a:pt x="3225" y="0"/>
                  </a:moveTo>
                  <a:cubicBezTo>
                    <a:pt x="1657" y="0"/>
                    <a:pt x="88" y="1070"/>
                    <a:pt x="0" y="3207"/>
                  </a:cubicBezTo>
                  <a:cubicBezTo>
                    <a:pt x="0" y="4986"/>
                    <a:pt x="1446" y="6434"/>
                    <a:pt x="3225" y="6434"/>
                  </a:cubicBezTo>
                  <a:cubicBezTo>
                    <a:pt x="5003" y="6434"/>
                    <a:pt x="6449" y="4986"/>
                    <a:pt x="6449" y="3207"/>
                  </a:cubicBezTo>
                  <a:cubicBezTo>
                    <a:pt x="6361" y="1069"/>
                    <a:pt x="4793" y="0"/>
                    <a:pt x="3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7"/>
            <p:cNvSpPr/>
            <p:nvPr/>
          </p:nvSpPr>
          <p:spPr>
            <a:xfrm>
              <a:off x="2084549" y="3697566"/>
              <a:ext cx="57408" cy="57218"/>
            </a:xfrm>
            <a:custGeom>
              <a:rect b="b" l="l" r="r" t="t"/>
              <a:pathLst>
                <a:path extrusionOk="0" h="2110" w="2117">
                  <a:moveTo>
                    <a:pt x="1059" y="0"/>
                  </a:moveTo>
                  <a:cubicBezTo>
                    <a:pt x="546" y="0"/>
                    <a:pt x="33" y="351"/>
                    <a:pt x="6" y="1051"/>
                  </a:cubicBezTo>
                  <a:cubicBezTo>
                    <a:pt x="0" y="1635"/>
                    <a:pt x="477" y="2110"/>
                    <a:pt x="1059" y="2110"/>
                  </a:cubicBezTo>
                  <a:cubicBezTo>
                    <a:pt x="1643" y="2110"/>
                    <a:pt x="2117" y="1635"/>
                    <a:pt x="2117" y="1051"/>
                  </a:cubicBezTo>
                  <a:cubicBezTo>
                    <a:pt x="2087" y="351"/>
                    <a:pt x="1573" y="0"/>
                    <a:pt x="10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7"/>
            <p:cNvSpPr/>
            <p:nvPr/>
          </p:nvSpPr>
          <p:spPr>
            <a:xfrm>
              <a:off x="1746017" y="3480926"/>
              <a:ext cx="188602" cy="61774"/>
            </a:xfrm>
            <a:custGeom>
              <a:rect b="b" l="l" r="r" t="t"/>
              <a:pathLst>
                <a:path extrusionOk="0" h="2278" w="6955">
                  <a:moveTo>
                    <a:pt x="0" y="1"/>
                  </a:moveTo>
                  <a:lnTo>
                    <a:pt x="0" y="742"/>
                  </a:lnTo>
                  <a:cubicBezTo>
                    <a:pt x="0" y="1465"/>
                    <a:pt x="1488" y="2277"/>
                    <a:pt x="3479" y="2277"/>
                  </a:cubicBezTo>
                  <a:cubicBezTo>
                    <a:pt x="5469" y="2277"/>
                    <a:pt x="6955" y="1465"/>
                    <a:pt x="6955" y="742"/>
                  </a:cubicBezTo>
                  <a:lnTo>
                    <a:pt x="6955" y="1"/>
                  </a:lnTo>
                  <a:cubicBezTo>
                    <a:pt x="6839" y="77"/>
                    <a:pt x="6716" y="150"/>
                    <a:pt x="6585" y="218"/>
                  </a:cubicBezTo>
                  <a:cubicBezTo>
                    <a:pt x="5738" y="663"/>
                    <a:pt x="4610" y="892"/>
                    <a:pt x="3475" y="892"/>
                  </a:cubicBezTo>
                  <a:cubicBezTo>
                    <a:pt x="2197" y="892"/>
                    <a:pt x="909" y="60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7"/>
            <p:cNvSpPr/>
            <p:nvPr/>
          </p:nvSpPr>
          <p:spPr>
            <a:xfrm>
              <a:off x="1746071" y="3391710"/>
              <a:ext cx="188629" cy="83278"/>
            </a:xfrm>
            <a:custGeom>
              <a:rect b="b" l="l" r="r" t="t"/>
              <a:pathLst>
                <a:path extrusionOk="0" h="3071" w="6956">
                  <a:moveTo>
                    <a:pt x="3479" y="1"/>
                  </a:moveTo>
                  <a:cubicBezTo>
                    <a:pt x="1559" y="1"/>
                    <a:pt x="1" y="687"/>
                    <a:pt x="1" y="1536"/>
                  </a:cubicBezTo>
                  <a:cubicBezTo>
                    <a:pt x="1" y="2384"/>
                    <a:pt x="1559" y="3071"/>
                    <a:pt x="3479" y="3071"/>
                  </a:cubicBezTo>
                  <a:cubicBezTo>
                    <a:pt x="5399" y="3071"/>
                    <a:pt x="6955" y="2384"/>
                    <a:pt x="6955" y="1536"/>
                  </a:cubicBezTo>
                  <a:cubicBezTo>
                    <a:pt x="6955" y="687"/>
                    <a:pt x="5399" y="1"/>
                    <a:pt x="3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7"/>
            <p:cNvSpPr/>
            <p:nvPr/>
          </p:nvSpPr>
          <p:spPr>
            <a:xfrm>
              <a:off x="1746017" y="3684088"/>
              <a:ext cx="188602" cy="61747"/>
            </a:xfrm>
            <a:custGeom>
              <a:rect b="b" l="l" r="r" t="t"/>
              <a:pathLst>
                <a:path extrusionOk="0" h="2277" w="6955">
                  <a:moveTo>
                    <a:pt x="0" y="0"/>
                  </a:moveTo>
                  <a:lnTo>
                    <a:pt x="0" y="742"/>
                  </a:lnTo>
                  <a:cubicBezTo>
                    <a:pt x="0" y="1465"/>
                    <a:pt x="1488" y="2277"/>
                    <a:pt x="3479" y="2277"/>
                  </a:cubicBezTo>
                  <a:cubicBezTo>
                    <a:pt x="5469" y="2277"/>
                    <a:pt x="6955" y="1465"/>
                    <a:pt x="6955" y="742"/>
                  </a:cubicBezTo>
                  <a:lnTo>
                    <a:pt x="6955" y="0"/>
                  </a:lnTo>
                  <a:cubicBezTo>
                    <a:pt x="6839" y="76"/>
                    <a:pt x="6716" y="150"/>
                    <a:pt x="6585" y="218"/>
                  </a:cubicBezTo>
                  <a:cubicBezTo>
                    <a:pt x="5738" y="662"/>
                    <a:pt x="4610" y="892"/>
                    <a:pt x="3475" y="892"/>
                  </a:cubicBezTo>
                  <a:cubicBezTo>
                    <a:pt x="2197" y="892"/>
                    <a:pt x="909" y="60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7"/>
            <p:cNvSpPr/>
            <p:nvPr/>
          </p:nvSpPr>
          <p:spPr>
            <a:xfrm>
              <a:off x="1746017" y="3548692"/>
              <a:ext cx="188602" cy="61747"/>
            </a:xfrm>
            <a:custGeom>
              <a:rect b="b" l="l" r="r" t="t"/>
              <a:pathLst>
                <a:path extrusionOk="0" h="2277" w="6955">
                  <a:moveTo>
                    <a:pt x="0" y="1"/>
                  </a:moveTo>
                  <a:lnTo>
                    <a:pt x="0" y="742"/>
                  </a:lnTo>
                  <a:cubicBezTo>
                    <a:pt x="0" y="1465"/>
                    <a:pt x="1488" y="2277"/>
                    <a:pt x="3479" y="2277"/>
                  </a:cubicBezTo>
                  <a:cubicBezTo>
                    <a:pt x="5469" y="2277"/>
                    <a:pt x="6955" y="1465"/>
                    <a:pt x="6955" y="742"/>
                  </a:cubicBezTo>
                  <a:lnTo>
                    <a:pt x="6955" y="1"/>
                  </a:lnTo>
                  <a:cubicBezTo>
                    <a:pt x="6839" y="77"/>
                    <a:pt x="6716" y="147"/>
                    <a:pt x="6585" y="218"/>
                  </a:cubicBezTo>
                  <a:cubicBezTo>
                    <a:pt x="5738" y="663"/>
                    <a:pt x="4610" y="892"/>
                    <a:pt x="3475" y="892"/>
                  </a:cubicBezTo>
                  <a:cubicBezTo>
                    <a:pt x="2197" y="892"/>
                    <a:pt x="909" y="60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7"/>
            <p:cNvSpPr/>
            <p:nvPr/>
          </p:nvSpPr>
          <p:spPr>
            <a:xfrm>
              <a:off x="1746071" y="3751854"/>
              <a:ext cx="188629" cy="61747"/>
            </a:xfrm>
            <a:custGeom>
              <a:rect b="b" l="l" r="r" t="t"/>
              <a:pathLst>
                <a:path extrusionOk="0" h="2277" w="6956">
                  <a:moveTo>
                    <a:pt x="1" y="0"/>
                  </a:moveTo>
                  <a:lnTo>
                    <a:pt x="1" y="742"/>
                  </a:lnTo>
                  <a:cubicBezTo>
                    <a:pt x="1" y="1464"/>
                    <a:pt x="1489" y="2276"/>
                    <a:pt x="3479" y="2276"/>
                  </a:cubicBezTo>
                  <a:cubicBezTo>
                    <a:pt x="5470" y="2276"/>
                    <a:pt x="6955" y="1464"/>
                    <a:pt x="6955" y="742"/>
                  </a:cubicBezTo>
                  <a:lnTo>
                    <a:pt x="6955" y="0"/>
                  </a:lnTo>
                  <a:cubicBezTo>
                    <a:pt x="6843" y="76"/>
                    <a:pt x="6717" y="147"/>
                    <a:pt x="6586" y="218"/>
                  </a:cubicBezTo>
                  <a:cubicBezTo>
                    <a:pt x="5745" y="652"/>
                    <a:pt x="4642" y="891"/>
                    <a:pt x="3479" y="891"/>
                  </a:cubicBezTo>
                  <a:cubicBezTo>
                    <a:pt x="2133" y="878"/>
                    <a:pt x="980" y="61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7"/>
            <p:cNvSpPr/>
            <p:nvPr/>
          </p:nvSpPr>
          <p:spPr>
            <a:xfrm>
              <a:off x="1746017" y="3616458"/>
              <a:ext cx="188602" cy="61692"/>
            </a:xfrm>
            <a:custGeom>
              <a:rect b="b" l="l" r="r" t="t"/>
              <a:pathLst>
                <a:path extrusionOk="0" h="2275" w="6955">
                  <a:moveTo>
                    <a:pt x="0" y="1"/>
                  </a:moveTo>
                  <a:lnTo>
                    <a:pt x="0" y="739"/>
                  </a:lnTo>
                  <a:cubicBezTo>
                    <a:pt x="0" y="1465"/>
                    <a:pt x="1488" y="2274"/>
                    <a:pt x="3479" y="2274"/>
                  </a:cubicBezTo>
                  <a:cubicBezTo>
                    <a:pt x="5469" y="2274"/>
                    <a:pt x="6955" y="1462"/>
                    <a:pt x="6955" y="739"/>
                  </a:cubicBezTo>
                  <a:lnTo>
                    <a:pt x="6955" y="1"/>
                  </a:lnTo>
                  <a:cubicBezTo>
                    <a:pt x="6046" y="600"/>
                    <a:pt x="4759" y="890"/>
                    <a:pt x="3482" y="890"/>
                  </a:cubicBezTo>
                  <a:cubicBezTo>
                    <a:pt x="2346" y="890"/>
                    <a:pt x="1218" y="660"/>
                    <a:pt x="369" y="215"/>
                  </a:cubicBezTo>
                  <a:cubicBezTo>
                    <a:pt x="238" y="147"/>
                    <a:pt x="115" y="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87"/>
          <p:cNvGrpSpPr/>
          <p:nvPr/>
        </p:nvGrpSpPr>
        <p:grpSpPr>
          <a:xfrm>
            <a:off x="1746071" y="2754292"/>
            <a:ext cx="454648" cy="454757"/>
            <a:chOff x="1746071" y="2754292"/>
            <a:chExt cx="454648" cy="454757"/>
          </a:xfrm>
        </p:grpSpPr>
        <p:sp>
          <p:nvSpPr>
            <p:cNvPr id="1957" name="Google Shape;1957;p87"/>
            <p:cNvSpPr/>
            <p:nvPr/>
          </p:nvSpPr>
          <p:spPr>
            <a:xfrm>
              <a:off x="1873793"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7"/>
            <p:cNvSpPr/>
            <p:nvPr/>
          </p:nvSpPr>
          <p:spPr>
            <a:xfrm>
              <a:off x="1873793"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7"/>
            <p:cNvSpPr/>
            <p:nvPr/>
          </p:nvSpPr>
          <p:spPr>
            <a:xfrm>
              <a:off x="1873793"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7"/>
            <p:cNvSpPr/>
            <p:nvPr/>
          </p:nvSpPr>
          <p:spPr>
            <a:xfrm>
              <a:off x="1873793"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7"/>
            <p:cNvSpPr/>
            <p:nvPr/>
          </p:nvSpPr>
          <p:spPr>
            <a:xfrm>
              <a:off x="1816766" y="2993168"/>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7"/>
            <p:cNvSpPr/>
            <p:nvPr/>
          </p:nvSpPr>
          <p:spPr>
            <a:xfrm>
              <a:off x="1816766" y="2935408"/>
              <a:ext cx="28772" cy="29450"/>
            </a:xfrm>
            <a:custGeom>
              <a:rect b="b" l="l" r="r" t="t"/>
              <a:pathLst>
                <a:path extrusionOk="0" h="1086" w="1061">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7"/>
            <p:cNvSpPr/>
            <p:nvPr/>
          </p:nvSpPr>
          <p:spPr>
            <a:xfrm>
              <a:off x="1816766" y="3050846"/>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7"/>
            <p:cNvSpPr/>
            <p:nvPr/>
          </p:nvSpPr>
          <p:spPr>
            <a:xfrm>
              <a:off x="1816766" y="3108660"/>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7"/>
            <p:cNvSpPr/>
            <p:nvPr/>
          </p:nvSpPr>
          <p:spPr>
            <a:xfrm>
              <a:off x="1930902"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7"/>
            <p:cNvSpPr/>
            <p:nvPr/>
          </p:nvSpPr>
          <p:spPr>
            <a:xfrm>
              <a:off x="1816766" y="2825176"/>
              <a:ext cx="198907" cy="82003"/>
            </a:xfrm>
            <a:custGeom>
              <a:rect b="b" l="l" r="r" t="t"/>
              <a:pathLst>
                <a:path extrusionOk="0" h="3024" w="7335">
                  <a:moveTo>
                    <a:pt x="0" y="0"/>
                  </a:moveTo>
                  <a:lnTo>
                    <a:pt x="0" y="3023"/>
                  </a:lnTo>
                  <a:lnTo>
                    <a:pt x="7334" y="3023"/>
                  </a:lnTo>
                  <a:lnTo>
                    <a:pt x="7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7"/>
            <p:cNvSpPr/>
            <p:nvPr/>
          </p:nvSpPr>
          <p:spPr>
            <a:xfrm>
              <a:off x="1987876" y="2993168"/>
              <a:ext cx="27795" cy="29422"/>
            </a:xfrm>
            <a:custGeom>
              <a:rect b="b" l="l" r="r" t="t"/>
              <a:pathLst>
                <a:path extrusionOk="0" h="1085" w="1025">
                  <a:moveTo>
                    <a:pt x="0" y="0"/>
                  </a:moveTo>
                  <a:lnTo>
                    <a:pt x="0" y="1085"/>
                  </a:lnTo>
                  <a:lnTo>
                    <a:pt x="1024" y="1085"/>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7"/>
            <p:cNvSpPr/>
            <p:nvPr/>
          </p:nvSpPr>
          <p:spPr>
            <a:xfrm>
              <a:off x="1987876" y="2935408"/>
              <a:ext cx="27795" cy="29450"/>
            </a:xfrm>
            <a:custGeom>
              <a:rect b="b" l="l" r="r" t="t"/>
              <a:pathLst>
                <a:path extrusionOk="0" h="1086" w="1025">
                  <a:moveTo>
                    <a:pt x="0" y="1"/>
                  </a:moveTo>
                  <a:lnTo>
                    <a:pt x="0" y="1085"/>
                  </a:lnTo>
                  <a:lnTo>
                    <a:pt x="1024" y="1085"/>
                  </a:ln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7"/>
            <p:cNvSpPr/>
            <p:nvPr/>
          </p:nvSpPr>
          <p:spPr>
            <a:xfrm>
              <a:off x="1746071" y="2754292"/>
              <a:ext cx="339701" cy="454625"/>
            </a:xfrm>
            <a:custGeom>
              <a:rect b="b" l="l" r="r" t="t"/>
              <a:pathLst>
                <a:path extrusionOk="0" h="16765" w="12527">
                  <a:moveTo>
                    <a:pt x="10465" y="1572"/>
                  </a:moveTo>
                  <a:cubicBezTo>
                    <a:pt x="10753" y="1572"/>
                    <a:pt x="10987" y="1805"/>
                    <a:pt x="10987" y="2093"/>
                  </a:cubicBezTo>
                  <a:lnTo>
                    <a:pt x="10987" y="14677"/>
                  </a:lnTo>
                  <a:cubicBezTo>
                    <a:pt x="10987" y="14965"/>
                    <a:pt x="10753" y="15198"/>
                    <a:pt x="10465" y="15198"/>
                  </a:cubicBezTo>
                  <a:lnTo>
                    <a:pt x="2086" y="15198"/>
                  </a:lnTo>
                  <a:cubicBezTo>
                    <a:pt x="1800" y="15198"/>
                    <a:pt x="1567" y="14965"/>
                    <a:pt x="1567" y="14677"/>
                  </a:cubicBezTo>
                  <a:lnTo>
                    <a:pt x="1567" y="2093"/>
                  </a:lnTo>
                  <a:cubicBezTo>
                    <a:pt x="1567" y="1805"/>
                    <a:pt x="1798" y="1572"/>
                    <a:pt x="2086" y="1572"/>
                  </a:cubicBezTo>
                  <a:close/>
                  <a:moveTo>
                    <a:pt x="509" y="0"/>
                  </a:moveTo>
                  <a:cubicBezTo>
                    <a:pt x="229" y="0"/>
                    <a:pt x="1" y="228"/>
                    <a:pt x="1" y="508"/>
                  </a:cubicBezTo>
                  <a:lnTo>
                    <a:pt x="1" y="16259"/>
                  </a:lnTo>
                  <a:cubicBezTo>
                    <a:pt x="1" y="16539"/>
                    <a:pt x="229" y="16764"/>
                    <a:pt x="509" y="16764"/>
                  </a:cubicBezTo>
                  <a:lnTo>
                    <a:pt x="12019" y="16764"/>
                  </a:lnTo>
                  <a:cubicBezTo>
                    <a:pt x="12299" y="16764"/>
                    <a:pt x="12527" y="16539"/>
                    <a:pt x="12527" y="16259"/>
                  </a:cubicBezTo>
                  <a:lnTo>
                    <a:pt x="12527" y="508"/>
                  </a:lnTo>
                  <a:cubicBezTo>
                    <a:pt x="12527" y="231"/>
                    <a:pt x="12299" y="0"/>
                    <a:pt x="120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7"/>
            <p:cNvSpPr/>
            <p:nvPr/>
          </p:nvSpPr>
          <p:spPr>
            <a:xfrm>
              <a:off x="1930902"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7"/>
            <p:cNvSpPr/>
            <p:nvPr/>
          </p:nvSpPr>
          <p:spPr>
            <a:xfrm>
              <a:off x="1930902"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7"/>
            <p:cNvSpPr/>
            <p:nvPr/>
          </p:nvSpPr>
          <p:spPr>
            <a:xfrm>
              <a:off x="1987876" y="3050846"/>
              <a:ext cx="27795" cy="87237"/>
            </a:xfrm>
            <a:custGeom>
              <a:rect b="b" l="l" r="r" t="t"/>
              <a:pathLst>
                <a:path extrusionOk="0" h="3217" w="1025">
                  <a:moveTo>
                    <a:pt x="0" y="0"/>
                  </a:moveTo>
                  <a:lnTo>
                    <a:pt x="0" y="3217"/>
                  </a:lnTo>
                  <a:lnTo>
                    <a:pt x="1024" y="3217"/>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7"/>
            <p:cNvSpPr/>
            <p:nvPr/>
          </p:nvSpPr>
          <p:spPr>
            <a:xfrm>
              <a:off x="1930902"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7"/>
            <p:cNvSpPr/>
            <p:nvPr/>
          </p:nvSpPr>
          <p:spPr>
            <a:xfrm>
              <a:off x="2137454" y="2754455"/>
              <a:ext cx="63265" cy="100714"/>
            </a:xfrm>
            <a:custGeom>
              <a:rect b="b" l="l" r="r" t="t"/>
              <a:pathLst>
                <a:path extrusionOk="0" h="3714" w="2333">
                  <a:moveTo>
                    <a:pt x="1165" y="0"/>
                  </a:moveTo>
                  <a:cubicBezTo>
                    <a:pt x="922" y="0"/>
                    <a:pt x="679" y="171"/>
                    <a:pt x="666" y="513"/>
                  </a:cubicBezTo>
                  <a:lnTo>
                    <a:pt x="666" y="1487"/>
                  </a:lnTo>
                  <a:lnTo>
                    <a:pt x="268" y="1487"/>
                  </a:lnTo>
                  <a:cubicBezTo>
                    <a:pt x="119" y="1487"/>
                    <a:pt x="1" y="1613"/>
                    <a:pt x="1" y="1762"/>
                  </a:cubicBezTo>
                  <a:lnTo>
                    <a:pt x="1" y="3714"/>
                  </a:lnTo>
                  <a:lnTo>
                    <a:pt x="2332" y="3714"/>
                  </a:lnTo>
                  <a:lnTo>
                    <a:pt x="2332" y="1762"/>
                  </a:lnTo>
                  <a:cubicBezTo>
                    <a:pt x="2332" y="1613"/>
                    <a:pt x="2212" y="1487"/>
                    <a:pt x="2065" y="1487"/>
                  </a:cubicBezTo>
                  <a:lnTo>
                    <a:pt x="1664" y="1487"/>
                  </a:lnTo>
                  <a:lnTo>
                    <a:pt x="1664" y="513"/>
                  </a:lnTo>
                  <a:cubicBezTo>
                    <a:pt x="1651" y="171"/>
                    <a:pt x="1408" y="0"/>
                    <a:pt x="1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7"/>
            <p:cNvSpPr/>
            <p:nvPr/>
          </p:nvSpPr>
          <p:spPr>
            <a:xfrm>
              <a:off x="2137454" y="2883126"/>
              <a:ext cx="63265" cy="197144"/>
            </a:xfrm>
            <a:custGeom>
              <a:rect b="b" l="l" r="r" t="t"/>
              <a:pathLst>
                <a:path extrusionOk="0" h="7270" w="2333">
                  <a:moveTo>
                    <a:pt x="1" y="1"/>
                  </a:moveTo>
                  <a:lnTo>
                    <a:pt x="1" y="7270"/>
                  </a:lnTo>
                  <a:lnTo>
                    <a:pt x="2332" y="7270"/>
                  </a:ln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7"/>
            <p:cNvSpPr/>
            <p:nvPr/>
          </p:nvSpPr>
          <p:spPr>
            <a:xfrm>
              <a:off x="2137454" y="3108308"/>
              <a:ext cx="63265" cy="100742"/>
            </a:xfrm>
            <a:custGeom>
              <a:rect b="b" l="l" r="r" t="t"/>
              <a:pathLst>
                <a:path extrusionOk="0" h="3715" w="2333">
                  <a:moveTo>
                    <a:pt x="1" y="0"/>
                  </a:moveTo>
                  <a:lnTo>
                    <a:pt x="1" y="1101"/>
                  </a:lnTo>
                  <a:cubicBezTo>
                    <a:pt x="1" y="1674"/>
                    <a:pt x="153" y="2240"/>
                    <a:pt x="438" y="2735"/>
                  </a:cubicBezTo>
                  <a:lnTo>
                    <a:pt x="925" y="3578"/>
                  </a:lnTo>
                  <a:cubicBezTo>
                    <a:pt x="975" y="3662"/>
                    <a:pt x="1059" y="3715"/>
                    <a:pt x="1151" y="3715"/>
                  </a:cubicBezTo>
                  <a:lnTo>
                    <a:pt x="1153" y="3715"/>
                  </a:lnTo>
                  <a:cubicBezTo>
                    <a:pt x="1245" y="3715"/>
                    <a:pt x="1334" y="3665"/>
                    <a:pt x="1381" y="3584"/>
                  </a:cubicBezTo>
                  <a:lnTo>
                    <a:pt x="1874" y="2751"/>
                  </a:lnTo>
                  <a:cubicBezTo>
                    <a:pt x="2175" y="2248"/>
                    <a:pt x="2332" y="1666"/>
                    <a:pt x="2332" y="1077"/>
                  </a:cubicBez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87"/>
          <p:cNvGrpSpPr/>
          <p:nvPr/>
        </p:nvGrpSpPr>
        <p:grpSpPr>
          <a:xfrm>
            <a:off x="1742871" y="2133361"/>
            <a:ext cx="460452" cy="454676"/>
            <a:chOff x="1742871" y="2133361"/>
            <a:chExt cx="460452" cy="454676"/>
          </a:xfrm>
        </p:grpSpPr>
        <p:sp>
          <p:nvSpPr>
            <p:cNvPr id="1978" name="Google Shape;1978;p87"/>
            <p:cNvSpPr/>
            <p:nvPr/>
          </p:nvSpPr>
          <p:spPr>
            <a:xfrm>
              <a:off x="1983618" y="2159610"/>
              <a:ext cx="190582" cy="190528"/>
            </a:xfrm>
            <a:custGeom>
              <a:rect b="b" l="l" r="r" t="t"/>
              <a:pathLst>
                <a:path extrusionOk="0" h="7026" w="7028">
                  <a:moveTo>
                    <a:pt x="4597" y="0"/>
                  </a:moveTo>
                  <a:lnTo>
                    <a:pt x="4317" y="281"/>
                  </a:lnTo>
                  <a:cubicBezTo>
                    <a:pt x="3893" y="705"/>
                    <a:pt x="3735" y="1297"/>
                    <a:pt x="3848" y="1845"/>
                  </a:cubicBezTo>
                  <a:lnTo>
                    <a:pt x="3748" y="1745"/>
                  </a:lnTo>
                  <a:cubicBezTo>
                    <a:pt x="3424" y="1419"/>
                    <a:pt x="2997" y="1256"/>
                    <a:pt x="2569" y="1256"/>
                  </a:cubicBezTo>
                  <a:cubicBezTo>
                    <a:pt x="2142" y="1256"/>
                    <a:pt x="1714" y="1419"/>
                    <a:pt x="1388" y="1745"/>
                  </a:cubicBezTo>
                  <a:lnTo>
                    <a:pt x="0" y="3133"/>
                  </a:lnTo>
                  <a:lnTo>
                    <a:pt x="786" y="3917"/>
                  </a:lnTo>
                  <a:cubicBezTo>
                    <a:pt x="1100" y="3614"/>
                    <a:pt x="1507" y="3464"/>
                    <a:pt x="1915" y="3464"/>
                  </a:cubicBezTo>
                  <a:cubicBezTo>
                    <a:pt x="2337" y="3464"/>
                    <a:pt x="2762" y="3625"/>
                    <a:pt x="3086" y="3948"/>
                  </a:cubicBezTo>
                  <a:cubicBezTo>
                    <a:pt x="3395" y="4260"/>
                    <a:pt x="3565" y="4668"/>
                    <a:pt x="3570" y="5108"/>
                  </a:cubicBezTo>
                  <a:cubicBezTo>
                    <a:pt x="3573" y="5538"/>
                    <a:pt x="3413" y="5944"/>
                    <a:pt x="3115" y="6248"/>
                  </a:cubicBezTo>
                  <a:lnTo>
                    <a:pt x="3893" y="7026"/>
                  </a:lnTo>
                  <a:lnTo>
                    <a:pt x="5281" y="5637"/>
                  </a:lnTo>
                  <a:cubicBezTo>
                    <a:pt x="5933" y="4988"/>
                    <a:pt x="5933" y="3930"/>
                    <a:pt x="5281" y="3277"/>
                  </a:cubicBezTo>
                  <a:lnTo>
                    <a:pt x="5184" y="3180"/>
                  </a:lnTo>
                  <a:lnTo>
                    <a:pt x="5184" y="3180"/>
                  </a:lnTo>
                  <a:cubicBezTo>
                    <a:pt x="5298" y="3203"/>
                    <a:pt x="5413" y="3215"/>
                    <a:pt x="5528" y="3215"/>
                  </a:cubicBezTo>
                  <a:cubicBezTo>
                    <a:pt x="5969" y="3215"/>
                    <a:pt x="6409" y="3048"/>
                    <a:pt x="6745" y="2712"/>
                  </a:cubicBezTo>
                  <a:lnTo>
                    <a:pt x="7028" y="2429"/>
                  </a:lnTo>
                  <a:lnTo>
                    <a:pt x="4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7"/>
            <p:cNvSpPr/>
            <p:nvPr/>
          </p:nvSpPr>
          <p:spPr>
            <a:xfrm>
              <a:off x="1889494" y="2277110"/>
              <a:ext cx="169078" cy="166718"/>
            </a:xfrm>
            <a:custGeom>
              <a:rect b="b" l="l" r="r" t="t"/>
              <a:pathLst>
                <a:path extrusionOk="0" h="6148" w="6235">
                  <a:moveTo>
                    <a:pt x="3092" y="1"/>
                  </a:moveTo>
                  <a:cubicBezTo>
                    <a:pt x="3049" y="1"/>
                    <a:pt x="3005" y="17"/>
                    <a:pt x="2971" y="50"/>
                  </a:cubicBezTo>
                  <a:lnTo>
                    <a:pt x="2227" y="794"/>
                  </a:lnTo>
                  <a:cubicBezTo>
                    <a:pt x="2125" y="895"/>
                    <a:pt x="1991" y="950"/>
                    <a:pt x="1853" y="950"/>
                  </a:cubicBezTo>
                  <a:cubicBezTo>
                    <a:pt x="1802" y="950"/>
                    <a:pt x="1751" y="943"/>
                    <a:pt x="1700" y="927"/>
                  </a:cubicBezTo>
                  <a:cubicBezTo>
                    <a:pt x="1512" y="872"/>
                    <a:pt x="1373" y="718"/>
                    <a:pt x="1328" y="529"/>
                  </a:cubicBezTo>
                  <a:cubicBezTo>
                    <a:pt x="1279" y="266"/>
                    <a:pt x="1028" y="58"/>
                    <a:pt x="760" y="58"/>
                  </a:cubicBezTo>
                  <a:cubicBezTo>
                    <a:pt x="758" y="58"/>
                    <a:pt x="756" y="58"/>
                    <a:pt x="755" y="58"/>
                  </a:cubicBezTo>
                  <a:lnTo>
                    <a:pt x="749" y="58"/>
                  </a:lnTo>
                  <a:cubicBezTo>
                    <a:pt x="600" y="58"/>
                    <a:pt x="459" y="115"/>
                    <a:pt x="354" y="220"/>
                  </a:cubicBezTo>
                  <a:cubicBezTo>
                    <a:pt x="131" y="443"/>
                    <a:pt x="139" y="807"/>
                    <a:pt x="364" y="1037"/>
                  </a:cubicBezTo>
                  <a:cubicBezTo>
                    <a:pt x="443" y="1116"/>
                    <a:pt x="545" y="1171"/>
                    <a:pt x="653" y="1197"/>
                  </a:cubicBezTo>
                  <a:cubicBezTo>
                    <a:pt x="784" y="1226"/>
                    <a:pt x="904" y="1294"/>
                    <a:pt x="983" y="1404"/>
                  </a:cubicBezTo>
                  <a:cubicBezTo>
                    <a:pt x="1142" y="1627"/>
                    <a:pt x="1111" y="1915"/>
                    <a:pt x="930" y="2098"/>
                  </a:cubicBezTo>
                  <a:lnTo>
                    <a:pt x="79" y="2949"/>
                  </a:lnTo>
                  <a:cubicBezTo>
                    <a:pt x="13" y="3015"/>
                    <a:pt x="13" y="3122"/>
                    <a:pt x="79" y="3190"/>
                  </a:cubicBezTo>
                  <a:lnTo>
                    <a:pt x="938" y="4050"/>
                  </a:lnTo>
                  <a:cubicBezTo>
                    <a:pt x="1056" y="4167"/>
                    <a:pt x="1116" y="4330"/>
                    <a:pt x="1098" y="4495"/>
                  </a:cubicBezTo>
                  <a:cubicBezTo>
                    <a:pt x="1064" y="4759"/>
                    <a:pt x="849" y="4953"/>
                    <a:pt x="592" y="4966"/>
                  </a:cubicBezTo>
                  <a:cubicBezTo>
                    <a:pt x="454" y="4972"/>
                    <a:pt x="323" y="5032"/>
                    <a:pt x="223" y="5129"/>
                  </a:cubicBezTo>
                  <a:cubicBezTo>
                    <a:pt x="0" y="5351"/>
                    <a:pt x="8" y="5716"/>
                    <a:pt x="233" y="5943"/>
                  </a:cubicBezTo>
                  <a:cubicBezTo>
                    <a:pt x="349" y="6060"/>
                    <a:pt x="500" y="6119"/>
                    <a:pt x="649" y="6119"/>
                  </a:cubicBezTo>
                  <a:cubicBezTo>
                    <a:pt x="794" y="6119"/>
                    <a:pt x="938" y="6064"/>
                    <a:pt x="1048" y="5954"/>
                  </a:cubicBezTo>
                  <a:cubicBezTo>
                    <a:pt x="1148" y="5857"/>
                    <a:pt x="1205" y="5726"/>
                    <a:pt x="1213" y="5585"/>
                  </a:cubicBezTo>
                  <a:cubicBezTo>
                    <a:pt x="1221" y="5375"/>
                    <a:pt x="1357" y="5189"/>
                    <a:pt x="1554" y="5113"/>
                  </a:cubicBezTo>
                  <a:cubicBezTo>
                    <a:pt x="1614" y="5089"/>
                    <a:pt x="1679" y="5077"/>
                    <a:pt x="1743" y="5077"/>
                  </a:cubicBezTo>
                  <a:cubicBezTo>
                    <a:pt x="1881" y="5077"/>
                    <a:pt x="2019" y="5132"/>
                    <a:pt x="2119" y="5234"/>
                  </a:cubicBezTo>
                  <a:lnTo>
                    <a:pt x="2984" y="6098"/>
                  </a:lnTo>
                  <a:cubicBezTo>
                    <a:pt x="3017" y="6131"/>
                    <a:pt x="3060" y="6147"/>
                    <a:pt x="3103" y="6147"/>
                  </a:cubicBezTo>
                  <a:cubicBezTo>
                    <a:pt x="3147" y="6147"/>
                    <a:pt x="3191" y="6131"/>
                    <a:pt x="3225" y="6098"/>
                  </a:cubicBezTo>
                  <a:lnTo>
                    <a:pt x="4050" y="5273"/>
                  </a:lnTo>
                  <a:cubicBezTo>
                    <a:pt x="4147" y="5179"/>
                    <a:pt x="4273" y="5116"/>
                    <a:pt x="4411" y="5110"/>
                  </a:cubicBezTo>
                  <a:cubicBezTo>
                    <a:pt x="4419" y="5110"/>
                    <a:pt x="4427" y="5110"/>
                    <a:pt x="4434" y="5110"/>
                  </a:cubicBezTo>
                  <a:cubicBezTo>
                    <a:pt x="4686" y="5110"/>
                    <a:pt x="4890" y="5280"/>
                    <a:pt x="4951" y="5509"/>
                  </a:cubicBezTo>
                  <a:cubicBezTo>
                    <a:pt x="5017" y="5786"/>
                    <a:pt x="5276" y="5956"/>
                    <a:pt x="5533" y="5956"/>
                  </a:cubicBezTo>
                  <a:cubicBezTo>
                    <a:pt x="5674" y="5956"/>
                    <a:pt x="5815" y="5905"/>
                    <a:pt x="5923" y="5794"/>
                  </a:cubicBezTo>
                  <a:cubicBezTo>
                    <a:pt x="6235" y="5490"/>
                    <a:pt x="6072" y="4932"/>
                    <a:pt x="5648" y="4825"/>
                  </a:cubicBezTo>
                  <a:cubicBezTo>
                    <a:pt x="5239" y="4731"/>
                    <a:pt x="5108" y="4212"/>
                    <a:pt x="5396" y="3932"/>
                  </a:cubicBezTo>
                  <a:lnTo>
                    <a:pt x="6119" y="3206"/>
                  </a:lnTo>
                  <a:cubicBezTo>
                    <a:pt x="6190" y="3130"/>
                    <a:pt x="6190" y="3020"/>
                    <a:pt x="6125" y="2955"/>
                  </a:cubicBezTo>
                  <a:lnTo>
                    <a:pt x="5381" y="2213"/>
                  </a:lnTo>
                  <a:cubicBezTo>
                    <a:pt x="5286" y="2116"/>
                    <a:pt x="5223" y="1993"/>
                    <a:pt x="5216" y="1860"/>
                  </a:cubicBezTo>
                  <a:cubicBezTo>
                    <a:pt x="5203" y="1611"/>
                    <a:pt x="5360" y="1396"/>
                    <a:pt x="5582" y="1325"/>
                  </a:cubicBezTo>
                  <a:cubicBezTo>
                    <a:pt x="5818" y="1257"/>
                    <a:pt x="5983" y="1027"/>
                    <a:pt x="5975" y="783"/>
                  </a:cubicBezTo>
                  <a:cubicBezTo>
                    <a:pt x="5975" y="631"/>
                    <a:pt x="5915" y="485"/>
                    <a:pt x="5802" y="372"/>
                  </a:cubicBezTo>
                  <a:cubicBezTo>
                    <a:pt x="5687" y="256"/>
                    <a:pt x="5535" y="198"/>
                    <a:pt x="5385" y="198"/>
                  </a:cubicBezTo>
                  <a:cubicBezTo>
                    <a:pt x="5181" y="198"/>
                    <a:pt x="4979" y="305"/>
                    <a:pt x="4872" y="519"/>
                  </a:cubicBezTo>
                  <a:cubicBezTo>
                    <a:pt x="4862" y="540"/>
                    <a:pt x="4857" y="563"/>
                    <a:pt x="4849" y="581"/>
                  </a:cubicBezTo>
                  <a:cubicBezTo>
                    <a:pt x="4794" y="762"/>
                    <a:pt x="4650" y="898"/>
                    <a:pt x="4466" y="943"/>
                  </a:cubicBezTo>
                  <a:cubicBezTo>
                    <a:pt x="4426" y="952"/>
                    <a:pt x="4384" y="957"/>
                    <a:pt x="4343" y="957"/>
                  </a:cubicBezTo>
                  <a:cubicBezTo>
                    <a:pt x="4203" y="957"/>
                    <a:pt x="4067" y="903"/>
                    <a:pt x="3964" y="802"/>
                  </a:cubicBezTo>
                  <a:lnTo>
                    <a:pt x="3212" y="50"/>
                  </a:lnTo>
                  <a:cubicBezTo>
                    <a:pt x="3179" y="17"/>
                    <a:pt x="3136" y="1"/>
                    <a:pt x="3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7"/>
            <p:cNvSpPr/>
            <p:nvPr/>
          </p:nvSpPr>
          <p:spPr>
            <a:xfrm>
              <a:off x="1762477" y="2172464"/>
              <a:ext cx="200832" cy="177403"/>
            </a:xfrm>
            <a:custGeom>
              <a:rect b="b" l="l" r="r" t="t"/>
              <a:pathLst>
                <a:path extrusionOk="0" h="6542" w="7406">
                  <a:moveTo>
                    <a:pt x="3249" y="1"/>
                  </a:moveTo>
                  <a:cubicBezTo>
                    <a:pt x="3210" y="37"/>
                    <a:pt x="3168" y="66"/>
                    <a:pt x="3118" y="90"/>
                  </a:cubicBezTo>
                  <a:lnTo>
                    <a:pt x="1" y="1577"/>
                  </a:lnTo>
                  <a:lnTo>
                    <a:pt x="648" y="2224"/>
                  </a:lnTo>
                  <a:cubicBezTo>
                    <a:pt x="982" y="2559"/>
                    <a:pt x="1420" y="2726"/>
                    <a:pt x="1860" y="2726"/>
                  </a:cubicBezTo>
                  <a:cubicBezTo>
                    <a:pt x="1988" y="2726"/>
                    <a:pt x="2117" y="2711"/>
                    <a:pt x="2243" y="2683"/>
                  </a:cubicBezTo>
                  <a:lnTo>
                    <a:pt x="2243" y="2683"/>
                  </a:lnTo>
                  <a:lnTo>
                    <a:pt x="2130" y="2793"/>
                  </a:lnTo>
                  <a:cubicBezTo>
                    <a:pt x="1478" y="3445"/>
                    <a:pt x="1478" y="4503"/>
                    <a:pt x="2130" y="5153"/>
                  </a:cubicBezTo>
                  <a:lnTo>
                    <a:pt x="3519" y="6541"/>
                  </a:lnTo>
                  <a:lnTo>
                    <a:pt x="4365" y="5698"/>
                  </a:lnTo>
                  <a:lnTo>
                    <a:pt x="4305" y="5638"/>
                  </a:lnTo>
                  <a:cubicBezTo>
                    <a:pt x="3276" y="4615"/>
                    <a:pt x="3995" y="2843"/>
                    <a:pt x="5439" y="2843"/>
                  </a:cubicBezTo>
                  <a:cubicBezTo>
                    <a:pt x="5444" y="2843"/>
                    <a:pt x="5449" y="2843"/>
                    <a:pt x="5454" y="2843"/>
                  </a:cubicBezTo>
                  <a:cubicBezTo>
                    <a:pt x="5889" y="2845"/>
                    <a:pt x="6303" y="3018"/>
                    <a:pt x="6612" y="3327"/>
                  </a:cubicBezTo>
                  <a:lnTo>
                    <a:pt x="6672" y="3385"/>
                  </a:lnTo>
                  <a:lnTo>
                    <a:pt x="7406" y="2651"/>
                  </a:lnTo>
                  <a:lnTo>
                    <a:pt x="6018" y="1263"/>
                  </a:lnTo>
                  <a:cubicBezTo>
                    <a:pt x="5692" y="938"/>
                    <a:pt x="5264" y="776"/>
                    <a:pt x="4837" y="776"/>
                  </a:cubicBezTo>
                  <a:cubicBezTo>
                    <a:pt x="4409" y="776"/>
                    <a:pt x="3982" y="938"/>
                    <a:pt x="3658" y="1263"/>
                  </a:cubicBezTo>
                  <a:lnTo>
                    <a:pt x="3534" y="1386"/>
                  </a:lnTo>
                  <a:cubicBezTo>
                    <a:pt x="3644" y="917"/>
                    <a:pt x="3548" y="409"/>
                    <a:pt x="3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7"/>
            <p:cNvSpPr/>
            <p:nvPr/>
          </p:nvSpPr>
          <p:spPr>
            <a:xfrm>
              <a:off x="2129075" y="2133686"/>
              <a:ext cx="74248" cy="70994"/>
            </a:xfrm>
            <a:custGeom>
              <a:rect b="b" l="l" r="r" t="t"/>
              <a:pathLst>
                <a:path extrusionOk="0" h="2618" w="2738">
                  <a:moveTo>
                    <a:pt x="723" y="0"/>
                  </a:moveTo>
                  <a:cubicBezTo>
                    <a:pt x="471" y="0"/>
                    <a:pt x="218" y="73"/>
                    <a:pt x="1" y="220"/>
                  </a:cubicBezTo>
                  <a:lnTo>
                    <a:pt x="2397" y="2617"/>
                  </a:lnTo>
                  <a:cubicBezTo>
                    <a:pt x="2738" y="2112"/>
                    <a:pt x="2686" y="1420"/>
                    <a:pt x="2235" y="972"/>
                  </a:cubicBezTo>
                  <a:lnTo>
                    <a:pt x="1643" y="380"/>
                  </a:lnTo>
                  <a:cubicBezTo>
                    <a:pt x="1390" y="127"/>
                    <a:pt x="1057"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7"/>
            <p:cNvSpPr/>
            <p:nvPr/>
          </p:nvSpPr>
          <p:spPr>
            <a:xfrm>
              <a:off x="1983971" y="2370583"/>
              <a:ext cx="201673" cy="190446"/>
            </a:xfrm>
            <a:custGeom>
              <a:rect b="b" l="l" r="r" t="t"/>
              <a:pathLst>
                <a:path extrusionOk="0" h="7023" w="7437">
                  <a:moveTo>
                    <a:pt x="3885" y="0"/>
                  </a:moveTo>
                  <a:lnTo>
                    <a:pt x="3151" y="734"/>
                  </a:lnTo>
                  <a:lnTo>
                    <a:pt x="3180" y="762"/>
                  </a:lnTo>
                  <a:cubicBezTo>
                    <a:pt x="3822" y="1404"/>
                    <a:pt x="3827" y="2447"/>
                    <a:pt x="3191" y="3083"/>
                  </a:cubicBezTo>
                  <a:cubicBezTo>
                    <a:pt x="2875" y="3400"/>
                    <a:pt x="2459" y="3558"/>
                    <a:pt x="2041" y="3558"/>
                  </a:cubicBezTo>
                  <a:cubicBezTo>
                    <a:pt x="1604" y="3558"/>
                    <a:pt x="1165" y="3385"/>
                    <a:pt x="841" y="3041"/>
                  </a:cubicBezTo>
                  <a:lnTo>
                    <a:pt x="0" y="3882"/>
                  </a:lnTo>
                  <a:lnTo>
                    <a:pt x="1443" y="5328"/>
                  </a:lnTo>
                  <a:cubicBezTo>
                    <a:pt x="1770" y="5653"/>
                    <a:pt x="2197" y="5815"/>
                    <a:pt x="2625" y="5815"/>
                  </a:cubicBezTo>
                  <a:cubicBezTo>
                    <a:pt x="3052" y="5815"/>
                    <a:pt x="3479" y="5653"/>
                    <a:pt x="3804" y="5328"/>
                  </a:cubicBezTo>
                  <a:lnTo>
                    <a:pt x="3838" y="5294"/>
                  </a:lnTo>
                  <a:lnTo>
                    <a:pt x="3838" y="5294"/>
                  </a:lnTo>
                  <a:cubicBezTo>
                    <a:pt x="3770" y="5807"/>
                    <a:pt x="3929" y="6350"/>
                    <a:pt x="4325" y="6742"/>
                  </a:cubicBezTo>
                  <a:lnTo>
                    <a:pt x="4608" y="7023"/>
                  </a:lnTo>
                  <a:cubicBezTo>
                    <a:pt x="4846" y="6598"/>
                    <a:pt x="5566" y="5642"/>
                    <a:pt x="7437" y="5001"/>
                  </a:cubicBezTo>
                  <a:lnTo>
                    <a:pt x="6753" y="4314"/>
                  </a:lnTo>
                  <a:cubicBezTo>
                    <a:pt x="6414" y="3978"/>
                    <a:pt x="5975" y="3812"/>
                    <a:pt x="5535" y="3812"/>
                  </a:cubicBezTo>
                  <a:cubicBezTo>
                    <a:pt x="5458" y="3812"/>
                    <a:pt x="5381" y="3817"/>
                    <a:pt x="5304" y="3827"/>
                  </a:cubicBezTo>
                  <a:lnTo>
                    <a:pt x="5328" y="3804"/>
                  </a:lnTo>
                  <a:cubicBezTo>
                    <a:pt x="5980" y="3154"/>
                    <a:pt x="5980" y="2096"/>
                    <a:pt x="5328" y="1443"/>
                  </a:cubicBezTo>
                  <a:lnTo>
                    <a:pt x="3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7"/>
            <p:cNvSpPr/>
            <p:nvPr/>
          </p:nvSpPr>
          <p:spPr>
            <a:xfrm>
              <a:off x="1771860" y="2370366"/>
              <a:ext cx="191829" cy="191802"/>
            </a:xfrm>
            <a:custGeom>
              <a:rect b="b" l="l" r="r" t="t"/>
              <a:pathLst>
                <a:path extrusionOk="0" h="7073" w="7074">
                  <a:moveTo>
                    <a:pt x="3173" y="0"/>
                  </a:moveTo>
                  <a:lnTo>
                    <a:pt x="1784" y="1389"/>
                  </a:lnTo>
                  <a:cubicBezTo>
                    <a:pt x="1135" y="2049"/>
                    <a:pt x="1135" y="3102"/>
                    <a:pt x="1787" y="3754"/>
                  </a:cubicBezTo>
                  <a:lnTo>
                    <a:pt x="1952" y="3916"/>
                  </a:lnTo>
                  <a:cubicBezTo>
                    <a:pt x="1804" y="3876"/>
                    <a:pt x="1652" y="3856"/>
                    <a:pt x="1500" y="3856"/>
                  </a:cubicBezTo>
                  <a:cubicBezTo>
                    <a:pt x="1060" y="3856"/>
                    <a:pt x="620" y="4024"/>
                    <a:pt x="283" y="4359"/>
                  </a:cubicBezTo>
                  <a:lnTo>
                    <a:pt x="1" y="4644"/>
                  </a:lnTo>
                  <a:lnTo>
                    <a:pt x="2424" y="7067"/>
                  </a:lnTo>
                  <a:cubicBezTo>
                    <a:pt x="2424" y="7070"/>
                    <a:pt x="2426" y="7070"/>
                    <a:pt x="2426" y="7073"/>
                  </a:cubicBezTo>
                  <a:lnTo>
                    <a:pt x="2712" y="6790"/>
                  </a:lnTo>
                  <a:cubicBezTo>
                    <a:pt x="3162" y="6337"/>
                    <a:pt x="3309" y="5697"/>
                    <a:pt x="3152" y="5121"/>
                  </a:cubicBezTo>
                  <a:lnTo>
                    <a:pt x="3152" y="5121"/>
                  </a:lnTo>
                  <a:lnTo>
                    <a:pt x="3317" y="5286"/>
                  </a:lnTo>
                  <a:cubicBezTo>
                    <a:pt x="3643" y="5612"/>
                    <a:pt x="4070" y="5775"/>
                    <a:pt x="4497" y="5775"/>
                  </a:cubicBezTo>
                  <a:cubicBezTo>
                    <a:pt x="4924" y="5775"/>
                    <a:pt x="5351" y="5612"/>
                    <a:pt x="5677" y="5286"/>
                  </a:cubicBezTo>
                  <a:lnTo>
                    <a:pt x="7073" y="3898"/>
                  </a:lnTo>
                  <a:lnTo>
                    <a:pt x="6279" y="3104"/>
                  </a:lnTo>
                  <a:cubicBezTo>
                    <a:pt x="6237" y="3157"/>
                    <a:pt x="6196" y="3209"/>
                    <a:pt x="6146" y="3259"/>
                  </a:cubicBezTo>
                  <a:cubicBezTo>
                    <a:pt x="5844" y="3563"/>
                    <a:pt x="5435" y="3733"/>
                    <a:pt x="5002" y="3733"/>
                  </a:cubicBezTo>
                  <a:cubicBezTo>
                    <a:pt x="4996" y="3733"/>
                    <a:pt x="4989" y="3733"/>
                    <a:pt x="4983" y="3733"/>
                  </a:cubicBezTo>
                  <a:cubicBezTo>
                    <a:pt x="4548" y="3730"/>
                    <a:pt x="4137" y="3557"/>
                    <a:pt x="3825" y="3248"/>
                  </a:cubicBezTo>
                  <a:cubicBezTo>
                    <a:pt x="3128" y="2559"/>
                    <a:pt x="3194" y="1386"/>
                    <a:pt x="3966" y="794"/>
                  </a:cubicBezTo>
                  <a:lnTo>
                    <a:pt x="3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7"/>
            <p:cNvSpPr/>
            <p:nvPr/>
          </p:nvSpPr>
          <p:spPr>
            <a:xfrm>
              <a:off x="1745014" y="2133361"/>
              <a:ext cx="85040" cy="57381"/>
            </a:xfrm>
            <a:custGeom>
              <a:rect b="b" l="l" r="r" t="t"/>
              <a:pathLst>
                <a:path extrusionOk="0" h="2116" w="3136">
                  <a:moveTo>
                    <a:pt x="1944" y="1"/>
                  </a:moveTo>
                  <a:cubicBezTo>
                    <a:pt x="1612" y="1"/>
                    <a:pt x="1280" y="128"/>
                    <a:pt x="1027" y="382"/>
                  </a:cubicBezTo>
                  <a:lnTo>
                    <a:pt x="433" y="974"/>
                  </a:lnTo>
                  <a:cubicBezTo>
                    <a:pt x="124" y="1285"/>
                    <a:pt x="0" y="1715"/>
                    <a:pt x="74" y="2116"/>
                  </a:cubicBezTo>
                  <a:lnTo>
                    <a:pt x="3136" y="654"/>
                  </a:lnTo>
                  <a:lnTo>
                    <a:pt x="2863" y="382"/>
                  </a:lnTo>
                  <a:cubicBezTo>
                    <a:pt x="2609" y="128"/>
                    <a:pt x="2277"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7"/>
            <p:cNvSpPr/>
            <p:nvPr/>
          </p:nvSpPr>
          <p:spPr>
            <a:xfrm>
              <a:off x="2130350" y="2531741"/>
              <a:ext cx="71346" cy="55401"/>
            </a:xfrm>
            <a:custGeom>
              <a:rect b="b" l="l" r="r" t="t"/>
              <a:pathLst>
                <a:path extrusionOk="0" h="2043" w="2631">
                  <a:moveTo>
                    <a:pt x="2586" y="1"/>
                  </a:moveTo>
                  <a:lnTo>
                    <a:pt x="2586" y="1"/>
                  </a:lnTo>
                  <a:cubicBezTo>
                    <a:pt x="538" y="637"/>
                    <a:pt x="106" y="1656"/>
                    <a:pt x="103" y="1669"/>
                  </a:cubicBezTo>
                  <a:cubicBezTo>
                    <a:pt x="79" y="1732"/>
                    <a:pt x="45" y="1790"/>
                    <a:pt x="1" y="1837"/>
                  </a:cubicBezTo>
                  <a:cubicBezTo>
                    <a:pt x="215" y="1974"/>
                    <a:pt x="458" y="2043"/>
                    <a:pt x="702" y="2043"/>
                  </a:cubicBezTo>
                  <a:cubicBezTo>
                    <a:pt x="1035" y="2043"/>
                    <a:pt x="1367" y="1915"/>
                    <a:pt x="1622" y="1661"/>
                  </a:cubicBezTo>
                  <a:lnTo>
                    <a:pt x="2214" y="1069"/>
                  </a:lnTo>
                  <a:cubicBezTo>
                    <a:pt x="2508" y="779"/>
                    <a:pt x="2631" y="380"/>
                    <a:pt x="25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7"/>
            <p:cNvSpPr/>
            <p:nvPr/>
          </p:nvSpPr>
          <p:spPr>
            <a:xfrm>
              <a:off x="1742871" y="2517179"/>
              <a:ext cx="74112" cy="70858"/>
            </a:xfrm>
            <a:custGeom>
              <a:rect b="b" l="l" r="r" t="t"/>
              <a:pathLst>
                <a:path extrusionOk="0" h="2613" w="2733">
                  <a:moveTo>
                    <a:pt x="339" y="1"/>
                  </a:moveTo>
                  <a:lnTo>
                    <a:pt x="339" y="1"/>
                  </a:lnTo>
                  <a:cubicBezTo>
                    <a:pt x="1" y="504"/>
                    <a:pt x="53" y="1192"/>
                    <a:pt x="499" y="1640"/>
                  </a:cubicBezTo>
                  <a:lnTo>
                    <a:pt x="1091" y="2232"/>
                  </a:lnTo>
                  <a:cubicBezTo>
                    <a:pt x="1344" y="2485"/>
                    <a:pt x="1676" y="2612"/>
                    <a:pt x="2009" y="2612"/>
                  </a:cubicBezTo>
                  <a:cubicBezTo>
                    <a:pt x="2262" y="2612"/>
                    <a:pt x="2515" y="2539"/>
                    <a:pt x="2733" y="2392"/>
                  </a:cubicBezTo>
                  <a:lnTo>
                    <a:pt x="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87"/>
          <p:cNvGrpSpPr/>
          <p:nvPr/>
        </p:nvGrpSpPr>
        <p:grpSpPr>
          <a:xfrm>
            <a:off x="1766599" y="1512457"/>
            <a:ext cx="413432" cy="454486"/>
            <a:chOff x="1766599" y="1512457"/>
            <a:chExt cx="413432" cy="454486"/>
          </a:xfrm>
        </p:grpSpPr>
        <p:sp>
          <p:nvSpPr>
            <p:cNvPr id="1988" name="Google Shape;1988;p87"/>
            <p:cNvSpPr/>
            <p:nvPr/>
          </p:nvSpPr>
          <p:spPr>
            <a:xfrm>
              <a:off x="2038721" y="1768580"/>
              <a:ext cx="60065" cy="21694"/>
            </a:xfrm>
            <a:custGeom>
              <a:rect b="b" l="l" r="r" t="t"/>
              <a:pathLst>
                <a:path extrusionOk="0" h="800" w="2215">
                  <a:moveTo>
                    <a:pt x="150" y="1"/>
                  </a:moveTo>
                  <a:cubicBezTo>
                    <a:pt x="66" y="1"/>
                    <a:pt x="1" y="66"/>
                    <a:pt x="1" y="147"/>
                  </a:cubicBezTo>
                  <a:lnTo>
                    <a:pt x="1" y="800"/>
                  </a:lnTo>
                  <a:lnTo>
                    <a:pt x="2214" y="800"/>
                  </a:lnTo>
                  <a:lnTo>
                    <a:pt x="2214" y="147"/>
                  </a:lnTo>
                  <a:cubicBezTo>
                    <a:pt x="2214" y="66"/>
                    <a:pt x="2149" y="1"/>
                    <a:pt x="2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7"/>
            <p:cNvSpPr/>
            <p:nvPr/>
          </p:nvSpPr>
          <p:spPr>
            <a:xfrm>
              <a:off x="1975293" y="1534531"/>
              <a:ext cx="75115" cy="156088"/>
            </a:xfrm>
            <a:custGeom>
              <a:rect b="b" l="l" r="r" t="t"/>
              <a:pathLst>
                <a:path extrusionOk="0" h="5756" w="2770">
                  <a:moveTo>
                    <a:pt x="1" y="1"/>
                  </a:moveTo>
                  <a:lnTo>
                    <a:pt x="1" y="5756"/>
                  </a:lnTo>
                  <a:lnTo>
                    <a:pt x="2769" y="5756"/>
                  </a:lnTo>
                  <a:cubicBezTo>
                    <a:pt x="2560" y="4152"/>
                    <a:pt x="2086" y="2442"/>
                    <a:pt x="1096" y="1114"/>
                  </a:cubicBezTo>
                  <a:cubicBezTo>
                    <a:pt x="721" y="614"/>
                    <a:pt x="331" y="25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7"/>
            <p:cNvSpPr/>
            <p:nvPr/>
          </p:nvSpPr>
          <p:spPr>
            <a:xfrm>
              <a:off x="1966914" y="1818448"/>
              <a:ext cx="208506" cy="44717"/>
            </a:xfrm>
            <a:custGeom>
              <a:rect b="b" l="l" r="r" t="t"/>
              <a:pathLst>
                <a:path extrusionOk="0" h="1649" w="7689">
                  <a:moveTo>
                    <a:pt x="1" y="0"/>
                  </a:moveTo>
                  <a:cubicBezTo>
                    <a:pt x="486" y="1100"/>
                    <a:pt x="2165" y="1649"/>
                    <a:pt x="3843" y="1649"/>
                  </a:cubicBezTo>
                  <a:cubicBezTo>
                    <a:pt x="5524" y="1649"/>
                    <a:pt x="7205" y="1099"/>
                    <a:pt x="7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7"/>
            <p:cNvSpPr/>
            <p:nvPr/>
          </p:nvSpPr>
          <p:spPr>
            <a:xfrm>
              <a:off x="1962006" y="1857714"/>
              <a:ext cx="218025" cy="109229"/>
            </a:xfrm>
            <a:custGeom>
              <a:rect b="b" l="l" r="r" t="t"/>
              <a:pathLst>
                <a:path extrusionOk="0" h="4028" w="8040">
                  <a:moveTo>
                    <a:pt x="1" y="1"/>
                  </a:moveTo>
                  <a:lnTo>
                    <a:pt x="1" y="3681"/>
                  </a:lnTo>
                  <a:cubicBezTo>
                    <a:pt x="1" y="3875"/>
                    <a:pt x="158" y="4027"/>
                    <a:pt x="349" y="4027"/>
                  </a:cubicBezTo>
                  <a:lnTo>
                    <a:pt x="7691" y="4027"/>
                  </a:lnTo>
                  <a:cubicBezTo>
                    <a:pt x="7885" y="4027"/>
                    <a:pt x="8040" y="3870"/>
                    <a:pt x="8040" y="3681"/>
                  </a:cubicBezTo>
                  <a:lnTo>
                    <a:pt x="8040" y="1"/>
                  </a:lnTo>
                  <a:cubicBezTo>
                    <a:pt x="7715" y="292"/>
                    <a:pt x="7333" y="535"/>
                    <a:pt x="6887" y="727"/>
                  </a:cubicBezTo>
                  <a:lnTo>
                    <a:pt x="6887" y="1444"/>
                  </a:lnTo>
                  <a:cubicBezTo>
                    <a:pt x="6874" y="1800"/>
                    <a:pt x="6617" y="1979"/>
                    <a:pt x="6361" y="1979"/>
                  </a:cubicBezTo>
                  <a:cubicBezTo>
                    <a:pt x="6110" y="1979"/>
                    <a:pt x="5860" y="1806"/>
                    <a:pt x="5842" y="1460"/>
                  </a:cubicBezTo>
                  <a:lnTo>
                    <a:pt x="5842" y="1057"/>
                  </a:lnTo>
                  <a:cubicBezTo>
                    <a:pt x="5308" y="1175"/>
                    <a:pt x="4665" y="1234"/>
                    <a:pt x="4023" y="1234"/>
                  </a:cubicBezTo>
                  <a:cubicBezTo>
                    <a:pt x="3403" y="1234"/>
                    <a:pt x="2783" y="1179"/>
                    <a:pt x="2261" y="1070"/>
                  </a:cubicBezTo>
                  <a:lnTo>
                    <a:pt x="2261" y="1447"/>
                  </a:lnTo>
                  <a:cubicBezTo>
                    <a:pt x="2248" y="1802"/>
                    <a:pt x="1991" y="1981"/>
                    <a:pt x="1736" y="1981"/>
                  </a:cubicBezTo>
                  <a:cubicBezTo>
                    <a:pt x="1485" y="1981"/>
                    <a:pt x="1234" y="1809"/>
                    <a:pt x="1216" y="1463"/>
                  </a:cubicBezTo>
                  <a:lnTo>
                    <a:pt x="1216" y="763"/>
                  </a:lnTo>
                  <a:cubicBezTo>
                    <a:pt x="753" y="559"/>
                    <a:pt x="341" y="30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7"/>
            <p:cNvSpPr/>
            <p:nvPr/>
          </p:nvSpPr>
          <p:spPr>
            <a:xfrm>
              <a:off x="1874146" y="1536592"/>
              <a:ext cx="72756" cy="154027"/>
            </a:xfrm>
            <a:custGeom>
              <a:rect b="b" l="l" r="r" t="t"/>
              <a:pathLst>
                <a:path extrusionOk="0" h="5680" w="2683">
                  <a:moveTo>
                    <a:pt x="2683" y="1"/>
                  </a:moveTo>
                  <a:cubicBezTo>
                    <a:pt x="2389" y="231"/>
                    <a:pt x="2044" y="551"/>
                    <a:pt x="1701" y="970"/>
                  </a:cubicBezTo>
                  <a:cubicBezTo>
                    <a:pt x="661" y="2235"/>
                    <a:pt x="92" y="3817"/>
                    <a:pt x="1" y="5680"/>
                  </a:cubicBezTo>
                  <a:lnTo>
                    <a:pt x="2683" y="5680"/>
                  </a:lnTo>
                  <a:lnTo>
                    <a:pt x="26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7"/>
            <p:cNvSpPr/>
            <p:nvPr/>
          </p:nvSpPr>
          <p:spPr>
            <a:xfrm>
              <a:off x="1975158" y="1718874"/>
              <a:ext cx="78858" cy="71319"/>
            </a:xfrm>
            <a:custGeom>
              <a:rect b="b" l="l" r="r" t="t"/>
              <a:pathLst>
                <a:path extrusionOk="0" h="2630" w="2908">
                  <a:moveTo>
                    <a:pt x="0" y="0"/>
                  </a:moveTo>
                  <a:lnTo>
                    <a:pt x="0" y="2630"/>
                  </a:lnTo>
                  <a:lnTo>
                    <a:pt x="1302" y="2630"/>
                  </a:lnTo>
                  <a:lnTo>
                    <a:pt x="1302" y="1310"/>
                  </a:lnTo>
                  <a:cubicBezTo>
                    <a:pt x="1302" y="1022"/>
                    <a:pt x="1533" y="788"/>
                    <a:pt x="1821" y="788"/>
                  </a:cubicBezTo>
                  <a:lnTo>
                    <a:pt x="2908" y="788"/>
                  </a:lnTo>
                  <a:cubicBezTo>
                    <a:pt x="2903" y="532"/>
                    <a:pt x="2890" y="270"/>
                    <a:pt x="2874" y="3"/>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7"/>
            <p:cNvSpPr/>
            <p:nvPr/>
          </p:nvSpPr>
          <p:spPr>
            <a:xfrm>
              <a:off x="1766680" y="1512457"/>
              <a:ext cx="165308" cy="178162"/>
            </a:xfrm>
            <a:custGeom>
              <a:rect b="b" l="l" r="r" t="t"/>
              <a:pathLst>
                <a:path extrusionOk="0" h="6570" w="6096">
                  <a:moveTo>
                    <a:pt x="6096" y="0"/>
                  </a:moveTo>
                  <a:cubicBezTo>
                    <a:pt x="2808" y="490"/>
                    <a:pt x="247" y="3211"/>
                    <a:pt x="0" y="6570"/>
                  </a:cubicBezTo>
                  <a:lnTo>
                    <a:pt x="2918" y="6570"/>
                  </a:lnTo>
                  <a:cubicBezTo>
                    <a:pt x="3039" y="3924"/>
                    <a:pt x="4045" y="2174"/>
                    <a:pt x="4899" y="1153"/>
                  </a:cubicBezTo>
                  <a:cubicBezTo>
                    <a:pt x="5318" y="647"/>
                    <a:pt x="5742" y="270"/>
                    <a:pt x="6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7"/>
            <p:cNvSpPr/>
            <p:nvPr/>
          </p:nvSpPr>
          <p:spPr>
            <a:xfrm>
              <a:off x="1874227" y="1718874"/>
              <a:ext cx="72756" cy="141364"/>
            </a:xfrm>
            <a:custGeom>
              <a:rect b="b" l="l" r="r" t="t"/>
              <a:pathLst>
                <a:path extrusionOk="0" h="5213" w="2683">
                  <a:moveTo>
                    <a:pt x="0" y="0"/>
                  </a:moveTo>
                  <a:cubicBezTo>
                    <a:pt x="131" y="2523"/>
                    <a:pt x="1210" y="4196"/>
                    <a:pt x="2200" y="5213"/>
                  </a:cubicBezTo>
                  <a:lnTo>
                    <a:pt x="2200" y="3154"/>
                  </a:lnTo>
                  <a:lnTo>
                    <a:pt x="2198" y="3154"/>
                  </a:lnTo>
                  <a:cubicBezTo>
                    <a:pt x="2198" y="2879"/>
                    <a:pt x="2410" y="2651"/>
                    <a:pt x="2682" y="2633"/>
                  </a:cubicBezTo>
                  <a:lnTo>
                    <a:pt x="26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7"/>
            <p:cNvSpPr/>
            <p:nvPr/>
          </p:nvSpPr>
          <p:spPr>
            <a:xfrm>
              <a:off x="1766599" y="1718874"/>
              <a:ext cx="165905" cy="178433"/>
            </a:xfrm>
            <a:custGeom>
              <a:rect b="b" l="l" r="r" t="t"/>
              <a:pathLst>
                <a:path extrusionOk="0" h="6580" w="6118">
                  <a:moveTo>
                    <a:pt x="1" y="0"/>
                  </a:moveTo>
                  <a:cubicBezTo>
                    <a:pt x="244" y="3345"/>
                    <a:pt x="2851" y="6056"/>
                    <a:pt x="6117" y="6580"/>
                  </a:cubicBezTo>
                  <a:cubicBezTo>
                    <a:pt x="4873" y="5558"/>
                    <a:pt x="3086" y="3489"/>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7"/>
            <p:cNvSpPr/>
            <p:nvPr/>
          </p:nvSpPr>
          <p:spPr>
            <a:xfrm>
              <a:off x="1993408" y="1512810"/>
              <a:ext cx="161837" cy="177728"/>
            </a:xfrm>
            <a:custGeom>
              <a:rect b="b" l="l" r="r" t="t"/>
              <a:pathLst>
                <a:path extrusionOk="0" h="6554" w="5968">
                  <a:moveTo>
                    <a:pt x="1" y="0"/>
                  </a:moveTo>
                  <a:lnTo>
                    <a:pt x="1" y="0"/>
                  </a:lnTo>
                  <a:cubicBezTo>
                    <a:pt x="362" y="278"/>
                    <a:pt x="786" y="668"/>
                    <a:pt x="1200" y="1210"/>
                  </a:cubicBezTo>
                  <a:cubicBezTo>
                    <a:pt x="1813" y="2009"/>
                    <a:pt x="2300" y="2986"/>
                    <a:pt x="2644" y="4107"/>
                  </a:cubicBezTo>
                  <a:cubicBezTo>
                    <a:pt x="2877" y="4859"/>
                    <a:pt x="3044" y="5676"/>
                    <a:pt x="3152" y="6554"/>
                  </a:cubicBezTo>
                  <a:lnTo>
                    <a:pt x="5968" y="6554"/>
                  </a:lnTo>
                  <a:cubicBezTo>
                    <a:pt x="5706" y="3109"/>
                    <a:pt x="3463" y="53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7"/>
            <p:cNvSpPr/>
            <p:nvPr/>
          </p:nvSpPr>
          <p:spPr>
            <a:xfrm>
              <a:off x="2081484" y="1718874"/>
              <a:ext cx="73760" cy="71183"/>
            </a:xfrm>
            <a:custGeom>
              <a:rect b="b" l="l" r="r" t="t"/>
              <a:pathLst>
                <a:path extrusionOk="0" h="2625" w="2720">
                  <a:moveTo>
                    <a:pt x="1" y="0"/>
                  </a:moveTo>
                  <a:cubicBezTo>
                    <a:pt x="16" y="259"/>
                    <a:pt x="27" y="521"/>
                    <a:pt x="32" y="786"/>
                  </a:cubicBezTo>
                  <a:lnTo>
                    <a:pt x="1158" y="786"/>
                  </a:lnTo>
                  <a:cubicBezTo>
                    <a:pt x="1447" y="786"/>
                    <a:pt x="1680" y="1016"/>
                    <a:pt x="1680" y="1307"/>
                  </a:cubicBezTo>
                  <a:lnTo>
                    <a:pt x="1680" y="2625"/>
                  </a:lnTo>
                  <a:lnTo>
                    <a:pt x="2062" y="2625"/>
                  </a:lnTo>
                  <a:cubicBezTo>
                    <a:pt x="2287" y="2080"/>
                    <a:pt x="2397" y="1679"/>
                    <a:pt x="2397" y="1679"/>
                  </a:cubicBezTo>
                  <a:cubicBezTo>
                    <a:pt x="2570" y="1150"/>
                    <a:pt x="2680" y="587"/>
                    <a:pt x="2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87"/>
          <p:cNvGrpSpPr/>
          <p:nvPr/>
        </p:nvGrpSpPr>
        <p:grpSpPr>
          <a:xfrm>
            <a:off x="1003438" y="4020749"/>
            <a:ext cx="457987" cy="405567"/>
            <a:chOff x="1003438" y="4020749"/>
            <a:chExt cx="457987" cy="405567"/>
          </a:xfrm>
        </p:grpSpPr>
        <p:sp>
          <p:nvSpPr>
            <p:cNvPr id="2000" name="Google Shape;2000;p87"/>
            <p:cNvSpPr/>
            <p:nvPr/>
          </p:nvSpPr>
          <p:spPr>
            <a:xfrm>
              <a:off x="1184581" y="4054076"/>
              <a:ext cx="94125" cy="42358"/>
            </a:xfrm>
            <a:custGeom>
              <a:rect b="b" l="l" r="r" t="t"/>
              <a:pathLst>
                <a:path extrusionOk="0" h="1562" w="3471">
                  <a:moveTo>
                    <a:pt x="1278" y="1"/>
                  </a:moveTo>
                  <a:cubicBezTo>
                    <a:pt x="676" y="1"/>
                    <a:pt x="168" y="402"/>
                    <a:pt x="0" y="946"/>
                  </a:cubicBezTo>
                  <a:cubicBezTo>
                    <a:pt x="11" y="946"/>
                    <a:pt x="24" y="952"/>
                    <a:pt x="34" y="952"/>
                  </a:cubicBezTo>
                  <a:lnTo>
                    <a:pt x="3471" y="1562"/>
                  </a:lnTo>
                  <a:lnTo>
                    <a:pt x="3471" y="1334"/>
                  </a:lnTo>
                  <a:cubicBezTo>
                    <a:pt x="3471" y="598"/>
                    <a:pt x="2876" y="1"/>
                    <a:pt x="2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7"/>
            <p:cNvSpPr/>
            <p:nvPr/>
          </p:nvSpPr>
          <p:spPr>
            <a:xfrm>
              <a:off x="1335868" y="4056354"/>
              <a:ext cx="94016" cy="36744"/>
            </a:xfrm>
            <a:custGeom>
              <a:rect b="b" l="l" r="r" t="t"/>
              <a:pathLst>
                <a:path extrusionOk="0" h="1355" w="3467">
                  <a:moveTo>
                    <a:pt x="1310" y="1"/>
                  </a:moveTo>
                  <a:cubicBezTo>
                    <a:pt x="587" y="1"/>
                    <a:pt x="1" y="587"/>
                    <a:pt x="1" y="1310"/>
                  </a:cubicBezTo>
                  <a:lnTo>
                    <a:pt x="1" y="1355"/>
                  </a:lnTo>
                  <a:lnTo>
                    <a:pt x="3466" y="1355"/>
                  </a:lnTo>
                  <a:lnTo>
                    <a:pt x="3466" y="1310"/>
                  </a:lnTo>
                  <a:cubicBezTo>
                    <a:pt x="3466" y="587"/>
                    <a:pt x="2879" y="1"/>
                    <a:pt x="2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7"/>
            <p:cNvSpPr/>
            <p:nvPr/>
          </p:nvSpPr>
          <p:spPr>
            <a:xfrm>
              <a:off x="1003574" y="4108365"/>
              <a:ext cx="454788" cy="129432"/>
            </a:xfrm>
            <a:custGeom>
              <a:rect b="b" l="l" r="r" t="t"/>
              <a:pathLst>
                <a:path extrusionOk="0" h="4773" w="16771">
                  <a:moveTo>
                    <a:pt x="6620" y="0"/>
                  </a:moveTo>
                  <a:lnTo>
                    <a:pt x="6620" y="584"/>
                  </a:lnTo>
                  <a:cubicBezTo>
                    <a:pt x="6620" y="1323"/>
                    <a:pt x="7071" y="1954"/>
                    <a:pt x="7718" y="2219"/>
                  </a:cubicBezTo>
                  <a:lnTo>
                    <a:pt x="7231" y="2219"/>
                  </a:lnTo>
                  <a:cubicBezTo>
                    <a:pt x="6306" y="2219"/>
                    <a:pt x="5557" y="2968"/>
                    <a:pt x="5557" y="3892"/>
                  </a:cubicBezTo>
                  <a:lnTo>
                    <a:pt x="5557" y="4010"/>
                  </a:lnTo>
                  <a:cubicBezTo>
                    <a:pt x="5557" y="3088"/>
                    <a:pt x="4808" y="2337"/>
                    <a:pt x="3883" y="2337"/>
                  </a:cubicBezTo>
                  <a:lnTo>
                    <a:pt x="3440" y="2337"/>
                  </a:lnTo>
                  <a:cubicBezTo>
                    <a:pt x="4069" y="2077"/>
                    <a:pt x="4512" y="1459"/>
                    <a:pt x="4512" y="736"/>
                  </a:cubicBezTo>
                  <a:lnTo>
                    <a:pt x="4512" y="485"/>
                  </a:lnTo>
                  <a:lnTo>
                    <a:pt x="1043" y="485"/>
                  </a:lnTo>
                  <a:lnTo>
                    <a:pt x="1043" y="736"/>
                  </a:lnTo>
                  <a:cubicBezTo>
                    <a:pt x="1043" y="1459"/>
                    <a:pt x="1486" y="2077"/>
                    <a:pt x="2115" y="2337"/>
                  </a:cubicBezTo>
                  <a:lnTo>
                    <a:pt x="1672" y="2337"/>
                  </a:lnTo>
                  <a:cubicBezTo>
                    <a:pt x="750" y="2337"/>
                    <a:pt x="1" y="3086"/>
                    <a:pt x="1" y="4010"/>
                  </a:cubicBezTo>
                  <a:lnTo>
                    <a:pt x="1" y="4351"/>
                  </a:lnTo>
                  <a:cubicBezTo>
                    <a:pt x="1" y="4584"/>
                    <a:pt x="190" y="4773"/>
                    <a:pt x="423" y="4773"/>
                  </a:cubicBezTo>
                  <a:lnTo>
                    <a:pt x="5135" y="4773"/>
                  </a:lnTo>
                  <a:cubicBezTo>
                    <a:pt x="5365" y="4773"/>
                    <a:pt x="5557" y="4584"/>
                    <a:pt x="5557" y="4351"/>
                  </a:cubicBezTo>
                  <a:cubicBezTo>
                    <a:pt x="5557" y="4584"/>
                    <a:pt x="5745" y="4773"/>
                    <a:pt x="5978" y="4773"/>
                  </a:cubicBezTo>
                  <a:lnTo>
                    <a:pt x="10793" y="4773"/>
                  </a:lnTo>
                  <a:cubicBezTo>
                    <a:pt x="11023" y="4773"/>
                    <a:pt x="11215" y="4584"/>
                    <a:pt x="11215" y="4351"/>
                  </a:cubicBezTo>
                  <a:cubicBezTo>
                    <a:pt x="11215" y="4584"/>
                    <a:pt x="11403" y="4773"/>
                    <a:pt x="11636" y="4773"/>
                  </a:cubicBezTo>
                  <a:lnTo>
                    <a:pt x="16349" y="4773"/>
                  </a:lnTo>
                  <a:cubicBezTo>
                    <a:pt x="16579" y="4773"/>
                    <a:pt x="16770" y="4584"/>
                    <a:pt x="16770" y="4351"/>
                  </a:cubicBezTo>
                  <a:lnTo>
                    <a:pt x="16770" y="3892"/>
                  </a:lnTo>
                  <a:cubicBezTo>
                    <a:pt x="16765" y="2965"/>
                    <a:pt x="16019" y="2219"/>
                    <a:pt x="15091" y="2219"/>
                  </a:cubicBezTo>
                  <a:lnTo>
                    <a:pt x="14649" y="2219"/>
                  </a:lnTo>
                  <a:cubicBezTo>
                    <a:pt x="15277" y="1962"/>
                    <a:pt x="15720" y="1341"/>
                    <a:pt x="15720" y="618"/>
                  </a:cubicBezTo>
                  <a:lnTo>
                    <a:pt x="15720" y="482"/>
                  </a:lnTo>
                  <a:lnTo>
                    <a:pt x="12255" y="482"/>
                  </a:lnTo>
                  <a:lnTo>
                    <a:pt x="12255" y="618"/>
                  </a:lnTo>
                  <a:cubicBezTo>
                    <a:pt x="12255" y="1341"/>
                    <a:pt x="12697" y="1962"/>
                    <a:pt x="13326" y="2219"/>
                  </a:cubicBezTo>
                  <a:lnTo>
                    <a:pt x="12883" y="2219"/>
                  </a:lnTo>
                  <a:cubicBezTo>
                    <a:pt x="11961" y="2219"/>
                    <a:pt x="11212" y="2968"/>
                    <a:pt x="11212" y="3892"/>
                  </a:cubicBezTo>
                  <a:lnTo>
                    <a:pt x="11212" y="3890"/>
                  </a:lnTo>
                  <a:cubicBezTo>
                    <a:pt x="11212" y="2965"/>
                    <a:pt x="10460" y="2216"/>
                    <a:pt x="9538" y="2216"/>
                  </a:cubicBezTo>
                  <a:lnTo>
                    <a:pt x="9051" y="2216"/>
                  </a:lnTo>
                  <a:cubicBezTo>
                    <a:pt x="9682" y="1957"/>
                    <a:pt x="10133" y="1339"/>
                    <a:pt x="10146" y="616"/>
                  </a:cubicBezTo>
                  <a:cubicBezTo>
                    <a:pt x="10117" y="616"/>
                    <a:pt x="10088" y="610"/>
                    <a:pt x="10059" y="608"/>
                  </a:cubicBezTo>
                  <a:lnTo>
                    <a:pt x="6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7"/>
            <p:cNvSpPr/>
            <p:nvPr/>
          </p:nvSpPr>
          <p:spPr>
            <a:xfrm>
              <a:off x="1031992" y="4020749"/>
              <a:ext cx="93854" cy="72349"/>
            </a:xfrm>
            <a:custGeom>
              <a:rect b="b" l="l" r="r" t="t"/>
              <a:pathLst>
                <a:path extrusionOk="0" h="2668" w="3461">
                  <a:moveTo>
                    <a:pt x="1676" y="1"/>
                  </a:moveTo>
                  <a:cubicBezTo>
                    <a:pt x="815" y="1"/>
                    <a:pt x="128" y="940"/>
                    <a:pt x="428" y="1764"/>
                  </a:cubicBezTo>
                  <a:lnTo>
                    <a:pt x="433" y="1764"/>
                  </a:lnTo>
                  <a:cubicBezTo>
                    <a:pt x="184" y="1989"/>
                    <a:pt x="19" y="2312"/>
                    <a:pt x="1" y="2668"/>
                  </a:cubicBezTo>
                  <a:lnTo>
                    <a:pt x="3461" y="2668"/>
                  </a:lnTo>
                  <a:cubicBezTo>
                    <a:pt x="3440" y="2288"/>
                    <a:pt x="3257" y="1950"/>
                    <a:pt x="2982" y="1725"/>
                  </a:cubicBezTo>
                  <a:cubicBezTo>
                    <a:pt x="3042" y="1573"/>
                    <a:pt x="3039" y="1515"/>
                    <a:pt x="3039" y="1342"/>
                  </a:cubicBezTo>
                  <a:cubicBezTo>
                    <a:pt x="3039" y="609"/>
                    <a:pt x="2445" y="12"/>
                    <a:pt x="1711" y="1"/>
                  </a:cubicBezTo>
                  <a:cubicBezTo>
                    <a:pt x="1699" y="1"/>
                    <a:pt x="1688" y="1"/>
                    <a:pt x="1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7"/>
            <p:cNvSpPr/>
            <p:nvPr/>
          </p:nvSpPr>
          <p:spPr>
            <a:xfrm>
              <a:off x="1003438" y="4274594"/>
              <a:ext cx="457987" cy="151722"/>
            </a:xfrm>
            <a:custGeom>
              <a:rect b="b" l="l" r="r" t="t"/>
              <a:pathLst>
                <a:path extrusionOk="0" h="5595" w="16889">
                  <a:moveTo>
                    <a:pt x="6154" y="1"/>
                  </a:moveTo>
                  <a:cubicBezTo>
                    <a:pt x="5414" y="1"/>
                    <a:pt x="4683" y="245"/>
                    <a:pt x="4121" y="754"/>
                  </a:cubicBezTo>
                  <a:lnTo>
                    <a:pt x="3529" y="1273"/>
                  </a:lnTo>
                  <a:cubicBezTo>
                    <a:pt x="3335" y="1440"/>
                    <a:pt x="3085" y="1534"/>
                    <a:pt x="2832" y="1534"/>
                  </a:cubicBezTo>
                  <a:cubicBezTo>
                    <a:pt x="2829" y="1534"/>
                    <a:pt x="2825" y="1534"/>
                    <a:pt x="2822" y="1534"/>
                  </a:cubicBezTo>
                  <a:lnTo>
                    <a:pt x="773" y="1519"/>
                  </a:lnTo>
                  <a:cubicBezTo>
                    <a:pt x="770" y="1519"/>
                    <a:pt x="767" y="1519"/>
                    <a:pt x="764" y="1519"/>
                  </a:cubicBezTo>
                  <a:cubicBezTo>
                    <a:pt x="344" y="1519"/>
                    <a:pt x="1" y="1862"/>
                    <a:pt x="1" y="2286"/>
                  </a:cubicBezTo>
                  <a:lnTo>
                    <a:pt x="1" y="5031"/>
                  </a:lnTo>
                  <a:cubicBezTo>
                    <a:pt x="1" y="5343"/>
                    <a:pt x="252" y="5595"/>
                    <a:pt x="564" y="5595"/>
                  </a:cubicBezTo>
                  <a:lnTo>
                    <a:pt x="12461" y="5595"/>
                  </a:lnTo>
                  <a:cubicBezTo>
                    <a:pt x="13142" y="5595"/>
                    <a:pt x="13787" y="5285"/>
                    <a:pt x="14216" y="4754"/>
                  </a:cubicBezTo>
                  <a:lnTo>
                    <a:pt x="16490" y="1995"/>
                  </a:lnTo>
                  <a:cubicBezTo>
                    <a:pt x="16857" y="1555"/>
                    <a:pt x="16888" y="982"/>
                    <a:pt x="16422" y="639"/>
                  </a:cubicBezTo>
                  <a:cubicBezTo>
                    <a:pt x="16409" y="628"/>
                    <a:pt x="16393" y="618"/>
                    <a:pt x="16380" y="607"/>
                  </a:cubicBezTo>
                  <a:cubicBezTo>
                    <a:pt x="16162" y="456"/>
                    <a:pt x="15954" y="390"/>
                    <a:pt x="15764" y="390"/>
                  </a:cubicBezTo>
                  <a:cubicBezTo>
                    <a:pt x="15509" y="390"/>
                    <a:pt x="15288" y="510"/>
                    <a:pt x="15125" y="704"/>
                  </a:cubicBezTo>
                  <a:lnTo>
                    <a:pt x="12909" y="3352"/>
                  </a:lnTo>
                  <a:cubicBezTo>
                    <a:pt x="12810" y="3470"/>
                    <a:pt x="12663" y="3538"/>
                    <a:pt x="12508" y="3538"/>
                  </a:cubicBezTo>
                  <a:lnTo>
                    <a:pt x="7550" y="3538"/>
                  </a:lnTo>
                  <a:cubicBezTo>
                    <a:pt x="7450" y="3538"/>
                    <a:pt x="7356" y="3496"/>
                    <a:pt x="7293" y="3420"/>
                  </a:cubicBezTo>
                  <a:cubicBezTo>
                    <a:pt x="6937" y="2986"/>
                    <a:pt x="7241" y="2493"/>
                    <a:pt x="7657" y="2493"/>
                  </a:cubicBezTo>
                  <a:lnTo>
                    <a:pt x="11584" y="2493"/>
                  </a:lnTo>
                  <a:cubicBezTo>
                    <a:pt x="12652" y="2451"/>
                    <a:pt x="12652" y="922"/>
                    <a:pt x="11584" y="880"/>
                  </a:cubicBezTo>
                  <a:lnTo>
                    <a:pt x="9072" y="880"/>
                  </a:lnTo>
                  <a:cubicBezTo>
                    <a:pt x="8894" y="880"/>
                    <a:pt x="8721" y="846"/>
                    <a:pt x="8561" y="772"/>
                  </a:cubicBezTo>
                  <a:cubicBezTo>
                    <a:pt x="8561" y="772"/>
                    <a:pt x="8558" y="772"/>
                    <a:pt x="8558" y="767"/>
                  </a:cubicBezTo>
                  <a:lnTo>
                    <a:pt x="7618" y="330"/>
                  </a:lnTo>
                  <a:cubicBezTo>
                    <a:pt x="7159" y="113"/>
                    <a:pt x="6654" y="1"/>
                    <a:pt x="6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87"/>
          <p:cNvGrpSpPr/>
          <p:nvPr/>
        </p:nvGrpSpPr>
        <p:grpSpPr>
          <a:xfrm>
            <a:off x="1003574" y="3375440"/>
            <a:ext cx="454706" cy="454296"/>
            <a:chOff x="1003574" y="3375440"/>
            <a:chExt cx="454706" cy="454296"/>
          </a:xfrm>
        </p:grpSpPr>
        <p:sp>
          <p:nvSpPr>
            <p:cNvPr id="2006" name="Google Shape;2006;p87"/>
            <p:cNvSpPr/>
            <p:nvPr/>
          </p:nvSpPr>
          <p:spPr>
            <a:xfrm>
              <a:off x="1188757" y="3622071"/>
              <a:ext cx="83495" cy="29124"/>
            </a:xfrm>
            <a:custGeom>
              <a:rect b="b" l="l" r="r" t="t"/>
              <a:pathLst>
                <a:path extrusionOk="0" h="1074" w="3079">
                  <a:moveTo>
                    <a:pt x="1" y="1"/>
                  </a:moveTo>
                  <a:cubicBezTo>
                    <a:pt x="261" y="716"/>
                    <a:pt x="901" y="1073"/>
                    <a:pt x="1540" y="1073"/>
                  </a:cubicBezTo>
                  <a:cubicBezTo>
                    <a:pt x="2179" y="1073"/>
                    <a:pt x="2818" y="716"/>
                    <a:pt x="3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7"/>
            <p:cNvSpPr/>
            <p:nvPr/>
          </p:nvSpPr>
          <p:spPr>
            <a:xfrm>
              <a:off x="1289552" y="3740058"/>
              <a:ext cx="108633" cy="31212"/>
            </a:xfrm>
            <a:custGeom>
              <a:rect b="b" l="l" r="r" t="t"/>
              <a:pathLst>
                <a:path extrusionOk="0" h="1151" w="4006">
                  <a:moveTo>
                    <a:pt x="517" y="0"/>
                  </a:moveTo>
                  <a:cubicBezTo>
                    <a:pt x="436" y="417"/>
                    <a:pt x="260" y="810"/>
                    <a:pt x="1" y="1150"/>
                  </a:cubicBezTo>
                  <a:lnTo>
                    <a:pt x="4006" y="1150"/>
                  </a:lnTo>
                  <a:lnTo>
                    <a:pt x="40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7"/>
            <p:cNvSpPr/>
            <p:nvPr/>
          </p:nvSpPr>
          <p:spPr>
            <a:xfrm>
              <a:off x="1062960" y="3622071"/>
              <a:ext cx="107711" cy="29287"/>
            </a:xfrm>
            <a:custGeom>
              <a:rect b="b" l="l" r="r" t="t"/>
              <a:pathLst>
                <a:path extrusionOk="0" h="1080" w="3972">
                  <a:moveTo>
                    <a:pt x="1" y="1"/>
                  </a:moveTo>
                  <a:lnTo>
                    <a:pt x="1" y="1080"/>
                  </a:lnTo>
                  <a:lnTo>
                    <a:pt x="3972" y="1080"/>
                  </a:lnTo>
                  <a:cubicBezTo>
                    <a:pt x="3736" y="765"/>
                    <a:pt x="3568" y="399"/>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7"/>
            <p:cNvSpPr/>
            <p:nvPr/>
          </p:nvSpPr>
          <p:spPr>
            <a:xfrm>
              <a:off x="1003655" y="3622071"/>
              <a:ext cx="454625" cy="87834"/>
            </a:xfrm>
            <a:custGeom>
              <a:rect b="b" l="l" r="r" t="t"/>
              <a:pathLst>
                <a:path extrusionOk="0" h="3239" w="16765">
                  <a:moveTo>
                    <a:pt x="1" y="1"/>
                  </a:moveTo>
                  <a:lnTo>
                    <a:pt x="1" y="3238"/>
                  </a:lnTo>
                  <a:lnTo>
                    <a:pt x="16765" y="3238"/>
                  </a:lnTo>
                  <a:lnTo>
                    <a:pt x="16765" y="1"/>
                  </a:lnTo>
                  <a:lnTo>
                    <a:pt x="15654" y="1"/>
                  </a:lnTo>
                  <a:lnTo>
                    <a:pt x="15654" y="1638"/>
                  </a:lnTo>
                  <a:cubicBezTo>
                    <a:pt x="15654" y="1944"/>
                    <a:pt x="15405" y="2193"/>
                    <a:pt x="15099" y="2193"/>
                  </a:cubicBezTo>
                  <a:lnTo>
                    <a:pt x="1635" y="2193"/>
                  </a:lnTo>
                  <a:cubicBezTo>
                    <a:pt x="1326" y="2193"/>
                    <a:pt x="1077" y="1944"/>
                    <a:pt x="1077" y="1638"/>
                  </a:cubicBezTo>
                  <a:lnTo>
                    <a:pt x="10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7"/>
            <p:cNvSpPr/>
            <p:nvPr/>
          </p:nvSpPr>
          <p:spPr>
            <a:xfrm>
              <a:off x="1188703" y="3740058"/>
              <a:ext cx="83630" cy="30995"/>
            </a:xfrm>
            <a:custGeom>
              <a:rect b="b" l="l" r="r" t="t"/>
              <a:pathLst>
                <a:path extrusionOk="0" h="1143" w="3084">
                  <a:moveTo>
                    <a:pt x="0" y="0"/>
                  </a:moveTo>
                  <a:cubicBezTo>
                    <a:pt x="270" y="762"/>
                    <a:pt x="905" y="1143"/>
                    <a:pt x="1541" y="1143"/>
                  </a:cubicBezTo>
                  <a:cubicBezTo>
                    <a:pt x="2177" y="1143"/>
                    <a:pt x="2813" y="762"/>
                    <a:pt x="30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7"/>
            <p:cNvSpPr/>
            <p:nvPr/>
          </p:nvSpPr>
          <p:spPr>
            <a:xfrm>
              <a:off x="1003574" y="3740058"/>
              <a:ext cx="454652" cy="89678"/>
            </a:xfrm>
            <a:custGeom>
              <a:rect b="b" l="l" r="r" t="t"/>
              <a:pathLst>
                <a:path extrusionOk="0" h="3307" w="16766">
                  <a:moveTo>
                    <a:pt x="1" y="0"/>
                  </a:moveTo>
                  <a:lnTo>
                    <a:pt x="1" y="2717"/>
                  </a:lnTo>
                  <a:cubicBezTo>
                    <a:pt x="1" y="3044"/>
                    <a:pt x="265" y="3306"/>
                    <a:pt x="590" y="3306"/>
                  </a:cubicBezTo>
                  <a:lnTo>
                    <a:pt x="16176" y="3306"/>
                  </a:lnTo>
                  <a:cubicBezTo>
                    <a:pt x="16503" y="3306"/>
                    <a:pt x="16765" y="3042"/>
                    <a:pt x="16765" y="2717"/>
                  </a:cubicBezTo>
                  <a:lnTo>
                    <a:pt x="16765" y="0"/>
                  </a:lnTo>
                  <a:lnTo>
                    <a:pt x="15657" y="0"/>
                  </a:lnTo>
                  <a:lnTo>
                    <a:pt x="15657" y="1706"/>
                  </a:lnTo>
                  <a:cubicBezTo>
                    <a:pt x="15657" y="2015"/>
                    <a:pt x="15408" y="2264"/>
                    <a:pt x="15102" y="2264"/>
                  </a:cubicBezTo>
                  <a:lnTo>
                    <a:pt x="1638" y="2264"/>
                  </a:lnTo>
                  <a:cubicBezTo>
                    <a:pt x="1329" y="2264"/>
                    <a:pt x="1080" y="2015"/>
                    <a:pt x="1080" y="1706"/>
                  </a:cubicBezTo>
                  <a:lnTo>
                    <a:pt x="1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7"/>
            <p:cNvSpPr/>
            <p:nvPr/>
          </p:nvSpPr>
          <p:spPr>
            <a:xfrm>
              <a:off x="1062960" y="3740058"/>
              <a:ext cx="108578" cy="31212"/>
            </a:xfrm>
            <a:custGeom>
              <a:rect b="b" l="l" r="r" t="t"/>
              <a:pathLst>
                <a:path extrusionOk="0" h="1151" w="4004">
                  <a:moveTo>
                    <a:pt x="1" y="0"/>
                  </a:moveTo>
                  <a:lnTo>
                    <a:pt x="1" y="1150"/>
                  </a:lnTo>
                  <a:lnTo>
                    <a:pt x="4003" y="1150"/>
                  </a:lnTo>
                  <a:cubicBezTo>
                    <a:pt x="3747" y="805"/>
                    <a:pt x="3568" y="412"/>
                    <a:pt x="3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7"/>
            <p:cNvSpPr/>
            <p:nvPr/>
          </p:nvSpPr>
          <p:spPr>
            <a:xfrm>
              <a:off x="1169938" y="3437593"/>
              <a:ext cx="121215" cy="92172"/>
            </a:xfrm>
            <a:custGeom>
              <a:rect b="b" l="l" r="r" t="t"/>
              <a:pathLst>
                <a:path extrusionOk="0" h="3399" w="4470">
                  <a:moveTo>
                    <a:pt x="2175" y="1"/>
                  </a:moveTo>
                  <a:cubicBezTo>
                    <a:pt x="1" y="155"/>
                    <a:pt x="3" y="3244"/>
                    <a:pt x="2175" y="3398"/>
                  </a:cubicBezTo>
                  <a:lnTo>
                    <a:pt x="2295" y="3398"/>
                  </a:lnTo>
                  <a:cubicBezTo>
                    <a:pt x="4469" y="3244"/>
                    <a:pt x="4467" y="155"/>
                    <a:pt x="2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7"/>
            <p:cNvSpPr/>
            <p:nvPr/>
          </p:nvSpPr>
          <p:spPr>
            <a:xfrm>
              <a:off x="1290338" y="3622071"/>
              <a:ext cx="107711" cy="29287"/>
            </a:xfrm>
            <a:custGeom>
              <a:rect b="b" l="l" r="r" t="t"/>
              <a:pathLst>
                <a:path extrusionOk="0" h="1080" w="3972">
                  <a:moveTo>
                    <a:pt x="485" y="1"/>
                  </a:moveTo>
                  <a:cubicBezTo>
                    <a:pt x="404" y="399"/>
                    <a:pt x="234" y="765"/>
                    <a:pt x="1" y="1080"/>
                  </a:cubicBezTo>
                  <a:lnTo>
                    <a:pt x="3972" y="1080"/>
                  </a:lnTo>
                  <a:lnTo>
                    <a:pt x="3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7"/>
            <p:cNvSpPr/>
            <p:nvPr/>
          </p:nvSpPr>
          <p:spPr>
            <a:xfrm>
              <a:off x="1046554" y="3423546"/>
              <a:ext cx="45639" cy="45910"/>
            </a:xfrm>
            <a:custGeom>
              <a:rect b="b" l="l" r="r" t="t"/>
              <a:pathLst>
                <a:path extrusionOk="0" h="1693" w="1683">
                  <a:moveTo>
                    <a:pt x="1682" y="0"/>
                  </a:moveTo>
                  <a:lnTo>
                    <a:pt x="1" y="1692"/>
                  </a:lnTo>
                  <a:lnTo>
                    <a:pt x="1525" y="1692"/>
                  </a:lnTo>
                  <a:cubicBezTo>
                    <a:pt x="1614" y="1690"/>
                    <a:pt x="1682" y="1619"/>
                    <a:pt x="1682" y="1535"/>
                  </a:cubicBezTo>
                  <a:lnTo>
                    <a:pt x="16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7"/>
            <p:cNvSpPr/>
            <p:nvPr/>
          </p:nvSpPr>
          <p:spPr>
            <a:xfrm>
              <a:off x="1291260" y="3437593"/>
              <a:ext cx="106789" cy="92172"/>
            </a:xfrm>
            <a:custGeom>
              <a:rect b="b" l="l" r="r" t="t"/>
              <a:pathLst>
                <a:path extrusionOk="0" h="3399" w="3938">
                  <a:moveTo>
                    <a:pt x="2245" y="1146"/>
                  </a:moveTo>
                  <a:cubicBezTo>
                    <a:pt x="2555" y="1146"/>
                    <a:pt x="2803" y="1394"/>
                    <a:pt x="2803" y="1701"/>
                  </a:cubicBezTo>
                  <a:cubicBezTo>
                    <a:pt x="2788" y="2069"/>
                    <a:pt x="2517" y="2253"/>
                    <a:pt x="2246" y="2253"/>
                  </a:cubicBezTo>
                  <a:cubicBezTo>
                    <a:pt x="1975" y="2253"/>
                    <a:pt x="1705" y="2069"/>
                    <a:pt x="1690" y="1701"/>
                  </a:cubicBezTo>
                  <a:cubicBezTo>
                    <a:pt x="1690" y="1394"/>
                    <a:pt x="1939" y="1146"/>
                    <a:pt x="2245" y="1146"/>
                  </a:cubicBezTo>
                  <a:close/>
                  <a:moveTo>
                    <a:pt x="1" y="1"/>
                  </a:moveTo>
                  <a:cubicBezTo>
                    <a:pt x="755" y="954"/>
                    <a:pt x="755" y="2445"/>
                    <a:pt x="1" y="3398"/>
                  </a:cubicBezTo>
                  <a:lnTo>
                    <a:pt x="3938" y="3398"/>
                  </a:lnTo>
                  <a:lnTo>
                    <a:pt x="3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7"/>
            <p:cNvSpPr/>
            <p:nvPr/>
          </p:nvSpPr>
          <p:spPr>
            <a:xfrm>
              <a:off x="1062960" y="3437593"/>
              <a:ext cx="106789" cy="92172"/>
            </a:xfrm>
            <a:custGeom>
              <a:rect b="b" l="l" r="r" t="t"/>
              <a:pathLst>
                <a:path extrusionOk="0" h="3399" w="3938">
                  <a:moveTo>
                    <a:pt x="2191" y="1"/>
                  </a:moveTo>
                  <a:lnTo>
                    <a:pt x="2191" y="1727"/>
                  </a:lnTo>
                  <a:cubicBezTo>
                    <a:pt x="2191" y="2036"/>
                    <a:pt x="1942" y="2285"/>
                    <a:pt x="1635" y="2285"/>
                  </a:cubicBezTo>
                  <a:lnTo>
                    <a:pt x="1" y="2285"/>
                  </a:lnTo>
                  <a:lnTo>
                    <a:pt x="1" y="3398"/>
                  </a:lnTo>
                  <a:lnTo>
                    <a:pt x="3938" y="3398"/>
                  </a:lnTo>
                  <a:cubicBezTo>
                    <a:pt x="3183" y="2445"/>
                    <a:pt x="3183" y="954"/>
                    <a:pt x="39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7"/>
            <p:cNvSpPr/>
            <p:nvPr/>
          </p:nvSpPr>
          <p:spPr>
            <a:xfrm>
              <a:off x="1003655" y="3375440"/>
              <a:ext cx="454625" cy="216479"/>
            </a:xfrm>
            <a:custGeom>
              <a:rect b="b" l="l" r="r" t="t"/>
              <a:pathLst>
                <a:path extrusionOk="0" h="7983" w="16765">
                  <a:moveTo>
                    <a:pt x="5268" y="1"/>
                  </a:moveTo>
                  <a:cubicBezTo>
                    <a:pt x="5111" y="1"/>
                    <a:pt x="4962" y="64"/>
                    <a:pt x="4849" y="176"/>
                  </a:cubicBezTo>
                  <a:lnTo>
                    <a:pt x="4378" y="651"/>
                  </a:lnTo>
                  <a:lnTo>
                    <a:pt x="4378" y="1180"/>
                  </a:lnTo>
                  <a:lnTo>
                    <a:pt x="15102" y="1180"/>
                  </a:lnTo>
                  <a:cubicBezTo>
                    <a:pt x="15408" y="1180"/>
                    <a:pt x="15657" y="1429"/>
                    <a:pt x="15657" y="1738"/>
                  </a:cubicBezTo>
                  <a:lnTo>
                    <a:pt x="15657" y="6243"/>
                  </a:lnTo>
                  <a:cubicBezTo>
                    <a:pt x="15657" y="6549"/>
                    <a:pt x="15408" y="6798"/>
                    <a:pt x="15102" y="6798"/>
                  </a:cubicBezTo>
                  <a:lnTo>
                    <a:pt x="1635" y="6798"/>
                  </a:lnTo>
                  <a:cubicBezTo>
                    <a:pt x="1326" y="6798"/>
                    <a:pt x="1077" y="6549"/>
                    <a:pt x="1077" y="6243"/>
                  </a:cubicBezTo>
                  <a:lnTo>
                    <a:pt x="1077" y="4572"/>
                  </a:lnTo>
                  <a:lnTo>
                    <a:pt x="477" y="4572"/>
                  </a:lnTo>
                  <a:lnTo>
                    <a:pt x="171" y="4884"/>
                  </a:lnTo>
                  <a:cubicBezTo>
                    <a:pt x="58" y="4996"/>
                    <a:pt x="1" y="5143"/>
                    <a:pt x="1" y="5300"/>
                  </a:cubicBezTo>
                  <a:lnTo>
                    <a:pt x="1" y="7982"/>
                  </a:lnTo>
                  <a:lnTo>
                    <a:pt x="16765" y="7982"/>
                  </a:lnTo>
                  <a:lnTo>
                    <a:pt x="16765" y="590"/>
                  </a:lnTo>
                  <a:cubicBezTo>
                    <a:pt x="16762" y="268"/>
                    <a:pt x="16500" y="1"/>
                    <a:pt x="16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87"/>
          <p:cNvGrpSpPr/>
          <p:nvPr/>
        </p:nvGrpSpPr>
        <p:grpSpPr>
          <a:xfrm>
            <a:off x="998964" y="2754726"/>
            <a:ext cx="463872" cy="453973"/>
            <a:chOff x="998964" y="2754726"/>
            <a:chExt cx="463872" cy="453973"/>
          </a:xfrm>
        </p:grpSpPr>
        <p:sp>
          <p:nvSpPr>
            <p:cNvPr id="2020" name="Google Shape;2020;p87"/>
            <p:cNvSpPr/>
            <p:nvPr/>
          </p:nvSpPr>
          <p:spPr>
            <a:xfrm>
              <a:off x="1183307" y="2811618"/>
              <a:ext cx="95047" cy="32134"/>
            </a:xfrm>
            <a:custGeom>
              <a:rect b="b" l="l" r="r" t="t"/>
              <a:pathLst>
                <a:path extrusionOk="0" h="1185" w="3505">
                  <a:moveTo>
                    <a:pt x="346" y="0"/>
                  </a:moveTo>
                  <a:cubicBezTo>
                    <a:pt x="157" y="0"/>
                    <a:pt x="0" y="152"/>
                    <a:pt x="0" y="346"/>
                  </a:cubicBezTo>
                  <a:lnTo>
                    <a:pt x="0" y="1184"/>
                  </a:lnTo>
                  <a:lnTo>
                    <a:pt x="3502" y="1184"/>
                  </a:lnTo>
                  <a:lnTo>
                    <a:pt x="3502" y="346"/>
                  </a:lnTo>
                  <a:cubicBezTo>
                    <a:pt x="3505" y="157"/>
                    <a:pt x="3353" y="0"/>
                    <a:pt x="3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7"/>
            <p:cNvSpPr/>
            <p:nvPr/>
          </p:nvSpPr>
          <p:spPr>
            <a:xfrm>
              <a:off x="1217529" y="2754726"/>
              <a:ext cx="26657" cy="30344"/>
            </a:xfrm>
            <a:custGeom>
              <a:rect b="b" l="l" r="r" t="t"/>
              <a:pathLst>
                <a:path extrusionOk="0" h="1119" w="983">
                  <a:moveTo>
                    <a:pt x="492" y="1"/>
                  </a:moveTo>
                  <a:cubicBezTo>
                    <a:pt x="253" y="1"/>
                    <a:pt x="14" y="164"/>
                    <a:pt x="1" y="490"/>
                  </a:cubicBezTo>
                  <a:lnTo>
                    <a:pt x="1" y="1118"/>
                  </a:lnTo>
                  <a:lnTo>
                    <a:pt x="983" y="1118"/>
                  </a:lnTo>
                  <a:lnTo>
                    <a:pt x="983" y="490"/>
                  </a:lnTo>
                  <a:cubicBezTo>
                    <a:pt x="970" y="164"/>
                    <a:pt x="731"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7"/>
            <p:cNvSpPr/>
            <p:nvPr/>
          </p:nvSpPr>
          <p:spPr>
            <a:xfrm>
              <a:off x="1369195" y="2992734"/>
              <a:ext cx="67929" cy="142421"/>
            </a:xfrm>
            <a:custGeom>
              <a:rect b="b" l="l" r="r" t="t"/>
              <a:pathLst>
                <a:path extrusionOk="0" h="5252" w="2505">
                  <a:moveTo>
                    <a:pt x="1255" y="1"/>
                  </a:moveTo>
                  <a:cubicBezTo>
                    <a:pt x="563" y="1"/>
                    <a:pt x="0" y="1179"/>
                    <a:pt x="0" y="2633"/>
                  </a:cubicBezTo>
                  <a:cubicBezTo>
                    <a:pt x="34" y="4379"/>
                    <a:pt x="643" y="5252"/>
                    <a:pt x="1252" y="5252"/>
                  </a:cubicBezTo>
                  <a:cubicBezTo>
                    <a:pt x="1861" y="5252"/>
                    <a:pt x="2470" y="4379"/>
                    <a:pt x="2504" y="2633"/>
                  </a:cubicBezTo>
                  <a:cubicBezTo>
                    <a:pt x="2504" y="1179"/>
                    <a:pt x="1946" y="1"/>
                    <a:pt x="12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7"/>
            <p:cNvSpPr/>
            <p:nvPr/>
          </p:nvSpPr>
          <p:spPr>
            <a:xfrm>
              <a:off x="1023613" y="2992978"/>
              <a:ext cx="68092" cy="142421"/>
            </a:xfrm>
            <a:custGeom>
              <a:rect b="b" l="l" r="r" t="t"/>
              <a:pathLst>
                <a:path extrusionOk="0" h="5252" w="2511">
                  <a:moveTo>
                    <a:pt x="1257" y="0"/>
                  </a:moveTo>
                  <a:cubicBezTo>
                    <a:pt x="648" y="0"/>
                    <a:pt x="39" y="873"/>
                    <a:pt x="3" y="2619"/>
                  </a:cubicBezTo>
                  <a:cubicBezTo>
                    <a:pt x="1" y="4078"/>
                    <a:pt x="564" y="5251"/>
                    <a:pt x="1255" y="5251"/>
                  </a:cubicBezTo>
                  <a:cubicBezTo>
                    <a:pt x="1947" y="5251"/>
                    <a:pt x="2510" y="4073"/>
                    <a:pt x="2510" y="2619"/>
                  </a:cubicBezTo>
                  <a:cubicBezTo>
                    <a:pt x="2475" y="873"/>
                    <a:pt x="1866" y="0"/>
                    <a:pt x="1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7"/>
            <p:cNvSpPr/>
            <p:nvPr/>
          </p:nvSpPr>
          <p:spPr>
            <a:xfrm>
              <a:off x="998964" y="2870408"/>
              <a:ext cx="463872" cy="338291"/>
            </a:xfrm>
            <a:custGeom>
              <a:rect b="b" l="l" r="r" t="t"/>
              <a:pathLst>
                <a:path extrusionOk="0" h="12475" w="17106">
                  <a:moveTo>
                    <a:pt x="7563" y="1646"/>
                  </a:moveTo>
                  <a:cubicBezTo>
                    <a:pt x="7835" y="1646"/>
                    <a:pt x="8055" y="1866"/>
                    <a:pt x="8055" y="2136"/>
                  </a:cubicBezTo>
                  <a:cubicBezTo>
                    <a:pt x="8042" y="2462"/>
                    <a:pt x="7803" y="2625"/>
                    <a:pt x="7563" y="2625"/>
                  </a:cubicBezTo>
                  <a:cubicBezTo>
                    <a:pt x="7324" y="2625"/>
                    <a:pt x="7085" y="2462"/>
                    <a:pt x="7073" y="2136"/>
                  </a:cubicBezTo>
                  <a:cubicBezTo>
                    <a:pt x="7073" y="1866"/>
                    <a:pt x="7291" y="1646"/>
                    <a:pt x="7563" y="1646"/>
                  </a:cubicBezTo>
                  <a:close/>
                  <a:moveTo>
                    <a:pt x="9496" y="1646"/>
                  </a:moveTo>
                  <a:cubicBezTo>
                    <a:pt x="9766" y="1646"/>
                    <a:pt x="9986" y="1866"/>
                    <a:pt x="9986" y="2136"/>
                  </a:cubicBezTo>
                  <a:cubicBezTo>
                    <a:pt x="9973" y="2462"/>
                    <a:pt x="9734" y="2625"/>
                    <a:pt x="9495" y="2625"/>
                  </a:cubicBezTo>
                  <a:cubicBezTo>
                    <a:pt x="9256" y="2625"/>
                    <a:pt x="9017" y="2462"/>
                    <a:pt x="9004" y="2136"/>
                  </a:cubicBezTo>
                  <a:cubicBezTo>
                    <a:pt x="9004" y="1866"/>
                    <a:pt x="9224" y="1646"/>
                    <a:pt x="9496" y="1646"/>
                  </a:cubicBezTo>
                  <a:close/>
                  <a:moveTo>
                    <a:pt x="7563" y="3338"/>
                  </a:moveTo>
                  <a:cubicBezTo>
                    <a:pt x="7835" y="3338"/>
                    <a:pt x="8055" y="3558"/>
                    <a:pt x="8055" y="3831"/>
                  </a:cubicBezTo>
                  <a:cubicBezTo>
                    <a:pt x="8042" y="4155"/>
                    <a:pt x="7803" y="4318"/>
                    <a:pt x="7563" y="4318"/>
                  </a:cubicBezTo>
                  <a:cubicBezTo>
                    <a:pt x="7324" y="4318"/>
                    <a:pt x="7085" y="4155"/>
                    <a:pt x="7073" y="3831"/>
                  </a:cubicBezTo>
                  <a:cubicBezTo>
                    <a:pt x="7073" y="3558"/>
                    <a:pt x="7291" y="3338"/>
                    <a:pt x="7563" y="3338"/>
                  </a:cubicBezTo>
                  <a:close/>
                  <a:moveTo>
                    <a:pt x="9496" y="3338"/>
                  </a:moveTo>
                  <a:cubicBezTo>
                    <a:pt x="9766" y="3338"/>
                    <a:pt x="9986" y="3558"/>
                    <a:pt x="9986" y="3831"/>
                  </a:cubicBezTo>
                  <a:cubicBezTo>
                    <a:pt x="9973" y="4155"/>
                    <a:pt x="9734" y="4318"/>
                    <a:pt x="9495" y="4318"/>
                  </a:cubicBezTo>
                  <a:cubicBezTo>
                    <a:pt x="9256" y="4318"/>
                    <a:pt x="9017" y="4155"/>
                    <a:pt x="9004" y="3831"/>
                  </a:cubicBezTo>
                  <a:cubicBezTo>
                    <a:pt x="9004" y="3558"/>
                    <a:pt x="9224" y="3338"/>
                    <a:pt x="9496" y="3338"/>
                  </a:cubicBezTo>
                  <a:close/>
                  <a:moveTo>
                    <a:pt x="5632" y="5135"/>
                  </a:moveTo>
                  <a:cubicBezTo>
                    <a:pt x="5902" y="5135"/>
                    <a:pt x="6122" y="5355"/>
                    <a:pt x="6122" y="5627"/>
                  </a:cubicBezTo>
                  <a:cubicBezTo>
                    <a:pt x="6109" y="5954"/>
                    <a:pt x="5870" y="6117"/>
                    <a:pt x="5631" y="6117"/>
                  </a:cubicBezTo>
                  <a:cubicBezTo>
                    <a:pt x="5392" y="6117"/>
                    <a:pt x="5153" y="5954"/>
                    <a:pt x="5140" y="5627"/>
                  </a:cubicBezTo>
                  <a:cubicBezTo>
                    <a:pt x="5140" y="5355"/>
                    <a:pt x="5360" y="5135"/>
                    <a:pt x="5632" y="5135"/>
                  </a:cubicBezTo>
                  <a:close/>
                  <a:moveTo>
                    <a:pt x="7563" y="5135"/>
                  </a:moveTo>
                  <a:cubicBezTo>
                    <a:pt x="7835" y="5135"/>
                    <a:pt x="8055" y="5355"/>
                    <a:pt x="8055" y="5627"/>
                  </a:cubicBezTo>
                  <a:cubicBezTo>
                    <a:pt x="8042" y="5954"/>
                    <a:pt x="7803" y="6117"/>
                    <a:pt x="7563" y="6117"/>
                  </a:cubicBezTo>
                  <a:cubicBezTo>
                    <a:pt x="7324" y="6117"/>
                    <a:pt x="7085" y="5954"/>
                    <a:pt x="7073" y="5627"/>
                  </a:cubicBezTo>
                  <a:cubicBezTo>
                    <a:pt x="7073" y="5355"/>
                    <a:pt x="7291" y="5135"/>
                    <a:pt x="7563" y="5135"/>
                  </a:cubicBezTo>
                  <a:close/>
                  <a:moveTo>
                    <a:pt x="9496" y="5135"/>
                  </a:moveTo>
                  <a:cubicBezTo>
                    <a:pt x="9766" y="5135"/>
                    <a:pt x="9986" y="5355"/>
                    <a:pt x="9986" y="5627"/>
                  </a:cubicBezTo>
                  <a:cubicBezTo>
                    <a:pt x="9973" y="5954"/>
                    <a:pt x="9734" y="6117"/>
                    <a:pt x="9495" y="6117"/>
                  </a:cubicBezTo>
                  <a:cubicBezTo>
                    <a:pt x="9256" y="6117"/>
                    <a:pt x="9017" y="5954"/>
                    <a:pt x="9004" y="5627"/>
                  </a:cubicBezTo>
                  <a:cubicBezTo>
                    <a:pt x="9004" y="5355"/>
                    <a:pt x="9224" y="5135"/>
                    <a:pt x="9496" y="5135"/>
                  </a:cubicBezTo>
                  <a:close/>
                  <a:moveTo>
                    <a:pt x="11429" y="5135"/>
                  </a:moveTo>
                  <a:cubicBezTo>
                    <a:pt x="11702" y="5135"/>
                    <a:pt x="11922" y="5355"/>
                    <a:pt x="11922" y="5627"/>
                  </a:cubicBezTo>
                  <a:cubicBezTo>
                    <a:pt x="11909" y="5954"/>
                    <a:pt x="11670" y="6117"/>
                    <a:pt x="11431" y="6117"/>
                  </a:cubicBezTo>
                  <a:cubicBezTo>
                    <a:pt x="11191" y="6117"/>
                    <a:pt x="10952" y="5954"/>
                    <a:pt x="10939" y="5627"/>
                  </a:cubicBezTo>
                  <a:cubicBezTo>
                    <a:pt x="10939" y="5355"/>
                    <a:pt x="11159" y="5135"/>
                    <a:pt x="11429" y="5135"/>
                  </a:cubicBezTo>
                  <a:close/>
                  <a:moveTo>
                    <a:pt x="5632" y="6877"/>
                  </a:moveTo>
                  <a:cubicBezTo>
                    <a:pt x="5902" y="6877"/>
                    <a:pt x="6122" y="7097"/>
                    <a:pt x="6122" y="7369"/>
                  </a:cubicBezTo>
                  <a:cubicBezTo>
                    <a:pt x="6109" y="7695"/>
                    <a:pt x="5870" y="7859"/>
                    <a:pt x="5631" y="7859"/>
                  </a:cubicBezTo>
                  <a:cubicBezTo>
                    <a:pt x="5392" y="7859"/>
                    <a:pt x="5153" y="7695"/>
                    <a:pt x="5140" y="7369"/>
                  </a:cubicBezTo>
                  <a:cubicBezTo>
                    <a:pt x="5140" y="7100"/>
                    <a:pt x="5360" y="6877"/>
                    <a:pt x="5632" y="6877"/>
                  </a:cubicBezTo>
                  <a:close/>
                  <a:moveTo>
                    <a:pt x="7563" y="6877"/>
                  </a:moveTo>
                  <a:cubicBezTo>
                    <a:pt x="7835" y="6877"/>
                    <a:pt x="8055" y="7097"/>
                    <a:pt x="8055" y="7369"/>
                  </a:cubicBezTo>
                  <a:cubicBezTo>
                    <a:pt x="8042" y="7695"/>
                    <a:pt x="7803" y="7859"/>
                    <a:pt x="7563" y="7859"/>
                  </a:cubicBezTo>
                  <a:cubicBezTo>
                    <a:pt x="7324" y="7859"/>
                    <a:pt x="7085" y="7695"/>
                    <a:pt x="7073" y="7369"/>
                  </a:cubicBezTo>
                  <a:cubicBezTo>
                    <a:pt x="7073" y="7100"/>
                    <a:pt x="7291" y="6877"/>
                    <a:pt x="7563" y="6877"/>
                  </a:cubicBezTo>
                  <a:close/>
                  <a:moveTo>
                    <a:pt x="9496" y="6877"/>
                  </a:moveTo>
                  <a:cubicBezTo>
                    <a:pt x="9766" y="6877"/>
                    <a:pt x="9986" y="7097"/>
                    <a:pt x="9986" y="7369"/>
                  </a:cubicBezTo>
                  <a:cubicBezTo>
                    <a:pt x="9973" y="7695"/>
                    <a:pt x="9734" y="7859"/>
                    <a:pt x="9495" y="7859"/>
                  </a:cubicBezTo>
                  <a:cubicBezTo>
                    <a:pt x="9256" y="7859"/>
                    <a:pt x="9017" y="7695"/>
                    <a:pt x="9004" y="7369"/>
                  </a:cubicBezTo>
                  <a:cubicBezTo>
                    <a:pt x="9004" y="7100"/>
                    <a:pt x="9224" y="6877"/>
                    <a:pt x="9496" y="6877"/>
                  </a:cubicBezTo>
                  <a:close/>
                  <a:moveTo>
                    <a:pt x="11429" y="6877"/>
                  </a:moveTo>
                  <a:cubicBezTo>
                    <a:pt x="11702" y="6877"/>
                    <a:pt x="11922" y="7097"/>
                    <a:pt x="11922" y="7369"/>
                  </a:cubicBezTo>
                  <a:cubicBezTo>
                    <a:pt x="11909" y="7695"/>
                    <a:pt x="11670" y="7859"/>
                    <a:pt x="11431" y="7859"/>
                  </a:cubicBezTo>
                  <a:cubicBezTo>
                    <a:pt x="11191" y="7859"/>
                    <a:pt x="10952" y="7695"/>
                    <a:pt x="10939" y="7369"/>
                  </a:cubicBezTo>
                  <a:cubicBezTo>
                    <a:pt x="10939" y="7100"/>
                    <a:pt x="11159" y="6877"/>
                    <a:pt x="11429" y="6877"/>
                  </a:cubicBezTo>
                  <a:close/>
                  <a:moveTo>
                    <a:pt x="11500" y="8828"/>
                  </a:moveTo>
                  <a:cubicBezTo>
                    <a:pt x="11770" y="8828"/>
                    <a:pt x="11990" y="9048"/>
                    <a:pt x="11990" y="9321"/>
                  </a:cubicBezTo>
                  <a:lnTo>
                    <a:pt x="11987" y="11487"/>
                  </a:lnTo>
                  <a:lnTo>
                    <a:pt x="11005" y="11487"/>
                  </a:lnTo>
                  <a:lnTo>
                    <a:pt x="11005" y="9811"/>
                  </a:lnTo>
                  <a:lnTo>
                    <a:pt x="10025" y="9811"/>
                  </a:lnTo>
                  <a:lnTo>
                    <a:pt x="10025" y="11487"/>
                  </a:lnTo>
                  <a:lnTo>
                    <a:pt x="9043" y="11487"/>
                  </a:lnTo>
                  <a:lnTo>
                    <a:pt x="9043" y="9811"/>
                  </a:lnTo>
                  <a:lnTo>
                    <a:pt x="8063" y="9811"/>
                  </a:lnTo>
                  <a:lnTo>
                    <a:pt x="8063" y="11487"/>
                  </a:lnTo>
                  <a:lnTo>
                    <a:pt x="7081" y="11487"/>
                  </a:lnTo>
                  <a:lnTo>
                    <a:pt x="7081" y="9811"/>
                  </a:lnTo>
                  <a:lnTo>
                    <a:pt x="6104" y="9811"/>
                  </a:lnTo>
                  <a:lnTo>
                    <a:pt x="6104" y="11487"/>
                  </a:lnTo>
                  <a:lnTo>
                    <a:pt x="5122" y="11487"/>
                  </a:lnTo>
                  <a:lnTo>
                    <a:pt x="5122" y="9321"/>
                  </a:lnTo>
                  <a:cubicBezTo>
                    <a:pt x="5122" y="9048"/>
                    <a:pt x="5339" y="8828"/>
                    <a:pt x="5611" y="8828"/>
                  </a:cubicBezTo>
                  <a:close/>
                  <a:moveTo>
                    <a:pt x="4917" y="1"/>
                  </a:moveTo>
                  <a:cubicBezTo>
                    <a:pt x="4729" y="1"/>
                    <a:pt x="4572" y="155"/>
                    <a:pt x="4572" y="349"/>
                  </a:cubicBezTo>
                  <a:lnTo>
                    <a:pt x="4572" y="1989"/>
                  </a:lnTo>
                  <a:lnTo>
                    <a:pt x="1575" y="1989"/>
                  </a:lnTo>
                  <a:cubicBezTo>
                    <a:pt x="1384" y="1989"/>
                    <a:pt x="1227" y="2144"/>
                    <a:pt x="1227" y="2337"/>
                  </a:cubicBezTo>
                  <a:lnTo>
                    <a:pt x="1227" y="3823"/>
                  </a:lnTo>
                  <a:cubicBezTo>
                    <a:pt x="1513" y="3626"/>
                    <a:pt x="1835" y="3531"/>
                    <a:pt x="2156" y="3531"/>
                  </a:cubicBezTo>
                  <a:cubicBezTo>
                    <a:pt x="2565" y="3531"/>
                    <a:pt x="2971" y="3685"/>
                    <a:pt x="3301" y="3982"/>
                  </a:cubicBezTo>
                  <a:cubicBezTo>
                    <a:pt x="4768" y="5316"/>
                    <a:pt x="4768" y="8967"/>
                    <a:pt x="3301" y="10303"/>
                  </a:cubicBezTo>
                  <a:cubicBezTo>
                    <a:pt x="3099" y="10479"/>
                    <a:pt x="2882" y="10604"/>
                    <a:pt x="2652" y="10680"/>
                  </a:cubicBezTo>
                  <a:lnTo>
                    <a:pt x="2652" y="11492"/>
                  </a:lnTo>
                  <a:lnTo>
                    <a:pt x="1669" y="11492"/>
                  </a:lnTo>
                  <a:lnTo>
                    <a:pt x="1669" y="10680"/>
                  </a:lnTo>
                  <a:cubicBezTo>
                    <a:pt x="1515" y="10631"/>
                    <a:pt x="1368" y="10557"/>
                    <a:pt x="1227" y="10463"/>
                  </a:cubicBezTo>
                  <a:lnTo>
                    <a:pt x="1227" y="11492"/>
                  </a:lnTo>
                  <a:lnTo>
                    <a:pt x="671" y="11492"/>
                  </a:lnTo>
                  <a:cubicBezTo>
                    <a:pt x="6" y="11513"/>
                    <a:pt x="1" y="12441"/>
                    <a:pt x="658" y="12475"/>
                  </a:cubicBezTo>
                  <a:lnTo>
                    <a:pt x="16443" y="12475"/>
                  </a:lnTo>
                  <a:cubicBezTo>
                    <a:pt x="17105" y="12441"/>
                    <a:pt x="17095" y="11513"/>
                    <a:pt x="16432" y="11487"/>
                  </a:cubicBezTo>
                  <a:lnTo>
                    <a:pt x="16021" y="11487"/>
                  </a:lnTo>
                  <a:lnTo>
                    <a:pt x="16021" y="10327"/>
                  </a:lnTo>
                  <a:cubicBezTo>
                    <a:pt x="15830" y="10489"/>
                    <a:pt x="15620" y="10607"/>
                    <a:pt x="15398" y="10680"/>
                  </a:cubicBezTo>
                  <a:lnTo>
                    <a:pt x="15398" y="11492"/>
                  </a:lnTo>
                  <a:lnTo>
                    <a:pt x="14415" y="11492"/>
                  </a:lnTo>
                  <a:lnTo>
                    <a:pt x="14415" y="10680"/>
                  </a:lnTo>
                  <a:cubicBezTo>
                    <a:pt x="14182" y="10604"/>
                    <a:pt x="13965" y="10479"/>
                    <a:pt x="13768" y="10303"/>
                  </a:cubicBezTo>
                  <a:cubicBezTo>
                    <a:pt x="13519" y="10083"/>
                    <a:pt x="13307" y="9790"/>
                    <a:pt x="13137" y="9426"/>
                  </a:cubicBezTo>
                  <a:cubicBezTo>
                    <a:pt x="12524" y="8187"/>
                    <a:pt x="12524" y="6096"/>
                    <a:pt x="13137" y="4857"/>
                  </a:cubicBezTo>
                  <a:cubicBezTo>
                    <a:pt x="13307" y="4498"/>
                    <a:pt x="13522" y="4202"/>
                    <a:pt x="13768" y="3980"/>
                  </a:cubicBezTo>
                  <a:cubicBezTo>
                    <a:pt x="14101" y="3678"/>
                    <a:pt x="14505" y="3527"/>
                    <a:pt x="14909" y="3527"/>
                  </a:cubicBezTo>
                  <a:cubicBezTo>
                    <a:pt x="15302" y="3527"/>
                    <a:pt x="15694" y="3670"/>
                    <a:pt x="16021" y="3956"/>
                  </a:cubicBezTo>
                  <a:lnTo>
                    <a:pt x="16021" y="2337"/>
                  </a:lnTo>
                  <a:cubicBezTo>
                    <a:pt x="16021" y="2146"/>
                    <a:pt x="15866" y="1989"/>
                    <a:pt x="15673" y="1989"/>
                  </a:cubicBezTo>
                  <a:lnTo>
                    <a:pt x="12529" y="1989"/>
                  </a:lnTo>
                  <a:lnTo>
                    <a:pt x="12529" y="349"/>
                  </a:lnTo>
                  <a:cubicBezTo>
                    <a:pt x="12529" y="158"/>
                    <a:pt x="12375" y="1"/>
                    <a:pt x="1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87"/>
          <p:cNvGrpSpPr/>
          <p:nvPr/>
        </p:nvGrpSpPr>
        <p:grpSpPr>
          <a:xfrm>
            <a:off x="1003574" y="2133307"/>
            <a:ext cx="454649" cy="454730"/>
            <a:chOff x="1003574" y="2133307"/>
            <a:chExt cx="454649" cy="454730"/>
          </a:xfrm>
        </p:grpSpPr>
        <p:sp>
          <p:nvSpPr>
            <p:cNvPr id="2026" name="Google Shape;2026;p87"/>
            <p:cNvSpPr/>
            <p:nvPr/>
          </p:nvSpPr>
          <p:spPr>
            <a:xfrm>
              <a:off x="1166738" y="2373701"/>
              <a:ext cx="128103" cy="214255"/>
            </a:xfrm>
            <a:custGeom>
              <a:rect b="b" l="l" r="r" t="t"/>
              <a:pathLst>
                <a:path extrusionOk="0" h="7901" w="4724">
                  <a:moveTo>
                    <a:pt x="315" y="0"/>
                  </a:moveTo>
                  <a:cubicBezTo>
                    <a:pt x="142" y="0"/>
                    <a:pt x="1" y="139"/>
                    <a:pt x="1" y="315"/>
                  </a:cubicBezTo>
                  <a:lnTo>
                    <a:pt x="1" y="7901"/>
                  </a:lnTo>
                  <a:lnTo>
                    <a:pt x="4718" y="7901"/>
                  </a:lnTo>
                  <a:lnTo>
                    <a:pt x="4724" y="3379"/>
                  </a:lnTo>
                  <a:lnTo>
                    <a:pt x="4724" y="315"/>
                  </a:lnTo>
                  <a:cubicBezTo>
                    <a:pt x="4724" y="139"/>
                    <a:pt x="4582" y="0"/>
                    <a:pt x="4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7"/>
            <p:cNvSpPr/>
            <p:nvPr/>
          </p:nvSpPr>
          <p:spPr>
            <a:xfrm>
              <a:off x="1324072" y="2480028"/>
              <a:ext cx="134150" cy="108009"/>
            </a:xfrm>
            <a:custGeom>
              <a:rect b="b" l="l" r="r" t="t"/>
              <a:pathLst>
                <a:path extrusionOk="0" h="3983" w="4947">
                  <a:moveTo>
                    <a:pt x="312" y="1"/>
                  </a:moveTo>
                  <a:cubicBezTo>
                    <a:pt x="142" y="1"/>
                    <a:pt x="1" y="139"/>
                    <a:pt x="1" y="312"/>
                  </a:cubicBezTo>
                  <a:lnTo>
                    <a:pt x="1" y="3982"/>
                  </a:lnTo>
                  <a:lnTo>
                    <a:pt x="4627" y="3982"/>
                  </a:lnTo>
                  <a:cubicBezTo>
                    <a:pt x="4805" y="3980"/>
                    <a:pt x="4946" y="3841"/>
                    <a:pt x="4946" y="3668"/>
                  </a:cubicBezTo>
                  <a:lnTo>
                    <a:pt x="4946" y="312"/>
                  </a:lnTo>
                  <a:cubicBezTo>
                    <a:pt x="4946" y="142"/>
                    <a:pt x="4807" y="1"/>
                    <a:pt x="4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7"/>
            <p:cNvSpPr/>
            <p:nvPr/>
          </p:nvSpPr>
          <p:spPr>
            <a:xfrm>
              <a:off x="1003574" y="2523714"/>
              <a:ext cx="134015" cy="64241"/>
            </a:xfrm>
            <a:custGeom>
              <a:rect b="b" l="l" r="r" t="t"/>
              <a:pathLst>
                <a:path extrusionOk="0" h="2369" w="4942">
                  <a:moveTo>
                    <a:pt x="347" y="1"/>
                  </a:moveTo>
                  <a:cubicBezTo>
                    <a:pt x="158" y="1"/>
                    <a:pt x="1" y="155"/>
                    <a:pt x="1" y="349"/>
                  </a:cubicBezTo>
                  <a:lnTo>
                    <a:pt x="1" y="2054"/>
                  </a:lnTo>
                  <a:cubicBezTo>
                    <a:pt x="1" y="2227"/>
                    <a:pt x="140" y="2369"/>
                    <a:pt x="315" y="2369"/>
                  </a:cubicBezTo>
                  <a:lnTo>
                    <a:pt x="4941" y="2369"/>
                  </a:lnTo>
                  <a:lnTo>
                    <a:pt x="4941" y="312"/>
                  </a:lnTo>
                  <a:cubicBezTo>
                    <a:pt x="4941" y="142"/>
                    <a:pt x="4802"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7"/>
            <p:cNvSpPr/>
            <p:nvPr/>
          </p:nvSpPr>
          <p:spPr>
            <a:xfrm>
              <a:off x="1078878" y="2133307"/>
              <a:ext cx="303824" cy="244898"/>
            </a:xfrm>
            <a:custGeom>
              <a:rect b="b" l="l" r="r" t="t"/>
              <a:pathLst>
                <a:path extrusionOk="0" h="9031" w="11204">
                  <a:moveTo>
                    <a:pt x="5774" y="2935"/>
                  </a:moveTo>
                  <a:cubicBezTo>
                    <a:pt x="6072" y="2935"/>
                    <a:pt x="6316" y="3176"/>
                    <a:pt x="6316" y="3475"/>
                  </a:cubicBezTo>
                  <a:lnTo>
                    <a:pt x="6316" y="6332"/>
                  </a:lnTo>
                  <a:cubicBezTo>
                    <a:pt x="6302" y="6692"/>
                    <a:pt x="6038" y="6872"/>
                    <a:pt x="5774" y="6872"/>
                  </a:cubicBezTo>
                  <a:cubicBezTo>
                    <a:pt x="5510" y="6872"/>
                    <a:pt x="5246" y="6692"/>
                    <a:pt x="5231" y="6332"/>
                  </a:cubicBezTo>
                  <a:lnTo>
                    <a:pt x="5231" y="4019"/>
                  </a:lnTo>
                  <a:lnTo>
                    <a:pt x="5019" y="4019"/>
                  </a:lnTo>
                  <a:cubicBezTo>
                    <a:pt x="4304" y="3988"/>
                    <a:pt x="4304" y="2961"/>
                    <a:pt x="5022" y="2935"/>
                  </a:cubicBezTo>
                  <a:close/>
                  <a:moveTo>
                    <a:pt x="5603" y="1"/>
                  </a:moveTo>
                  <a:cubicBezTo>
                    <a:pt x="5513" y="1"/>
                    <a:pt x="5423" y="31"/>
                    <a:pt x="5349" y="93"/>
                  </a:cubicBezTo>
                  <a:lnTo>
                    <a:pt x="4118" y="1122"/>
                  </a:lnTo>
                  <a:cubicBezTo>
                    <a:pt x="4048" y="1183"/>
                    <a:pt x="3956" y="1214"/>
                    <a:pt x="3859" y="1214"/>
                  </a:cubicBezTo>
                  <a:lnTo>
                    <a:pt x="2240" y="1196"/>
                  </a:lnTo>
                  <a:cubicBezTo>
                    <a:pt x="2238" y="1196"/>
                    <a:pt x="2236" y="1196"/>
                    <a:pt x="2235" y="1196"/>
                  </a:cubicBezTo>
                  <a:cubicBezTo>
                    <a:pt x="2041" y="1196"/>
                    <a:pt x="1876" y="1334"/>
                    <a:pt x="1847" y="1526"/>
                  </a:cubicBezTo>
                  <a:lnTo>
                    <a:pt x="1585" y="3124"/>
                  </a:lnTo>
                  <a:cubicBezTo>
                    <a:pt x="1567" y="3218"/>
                    <a:pt x="1520" y="3304"/>
                    <a:pt x="1444" y="3367"/>
                  </a:cubicBezTo>
                  <a:lnTo>
                    <a:pt x="189" y="4391"/>
                  </a:lnTo>
                  <a:cubicBezTo>
                    <a:pt x="40" y="4517"/>
                    <a:pt x="1" y="4729"/>
                    <a:pt x="100" y="4900"/>
                  </a:cubicBezTo>
                  <a:lnTo>
                    <a:pt x="933" y="6291"/>
                  </a:lnTo>
                  <a:cubicBezTo>
                    <a:pt x="983" y="6372"/>
                    <a:pt x="999" y="6471"/>
                    <a:pt x="983" y="6566"/>
                  </a:cubicBezTo>
                  <a:lnTo>
                    <a:pt x="682" y="8158"/>
                  </a:lnTo>
                  <a:cubicBezTo>
                    <a:pt x="645" y="8349"/>
                    <a:pt x="752" y="8538"/>
                    <a:pt x="938" y="8603"/>
                  </a:cubicBezTo>
                  <a:lnTo>
                    <a:pt x="2164" y="9030"/>
                  </a:lnTo>
                  <a:lnTo>
                    <a:pt x="2164" y="8323"/>
                  </a:lnTo>
                  <a:cubicBezTo>
                    <a:pt x="2164" y="8027"/>
                    <a:pt x="2405" y="7784"/>
                    <a:pt x="2704" y="7784"/>
                  </a:cubicBezTo>
                  <a:lnTo>
                    <a:pt x="8506" y="7784"/>
                  </a:lnTo>
                  <a:cubicBezTo>
                    <a:pt x="8804" y="7784"/>
                    <a:pt x="9045" y="8027"/>
                    <a:pt x="9045" y="8323"/>
                  </a:cubicBezTo>
                  <a:lnTo>
                    <a:pt x="9045" y="9030"/>
                  </a:lnTo>
                  <a:lnTo>
                    <a:pt x="10274" y="8603"/>
                  </a:lnTo>
                  <a:cubicBezTo>
                    <a:pt x="10457" y="8538"/>
                    <a:pt x="10570" y="8349"/>
                    <a:pt x="10533" y="8158"/>
                  </a:cubicBezTo>
                  <a:lnTo>
                    <a:pt x="10232" y="6566"/>
                  </a:lnTo>
                  <a:cubicBezTo>
                    <a:pt x="10216" y="6471"/>
                    <a:pt x="10232" y="6372"/>
                    <a:pt x="10282" y="6291"/>
                  </a:cubicBezTo>
                  <a:lnTo>
                    <a:pt x="11107" y="4900"/>
                  </a:lnTo>
                  <a:cubicBezTo>
                    <a:pt x="11204" y="4732"/>
                    <a:pt x="11167" y="4517"/>
                    <a:pt x="11018" y="4391"/>
                  </a:cubicBezTo>
                  <a:lnTo>
                    <a:pt x="9763" y="3367"/>
                  </a:lnTo>
                  <a:cubicBezTo>
                    <a:pt x="9687" y="3304"/>
                    <a:pt x="9640" y="3218"/>
                    <a:pt x="9622" y="3124"/>
                  </a:cubicBezTo>
                  <a:lnTo>
                    <a:pt x="9360" y="1526"/>
                  </a:lnTo>
                  <a:cubicBezTo>
                    <a:pt x="9329" y="1334"/>
                    <a:pt x="9164" y="1196"/>
                    <a:pt x="8972" y="1196"/>
                  </a:cubicBezTo>
                  <a:cubicBezTo>
                    <a:pt x="8970" y="1196"/>
                    <a:pt x="8969" y="1196"/>
                    <a:pt x="8967" y="1196"/>
                  </a:cubicBezTo>
                  <a:lnTo>
                    <a:pt x="7348" y="1214"/>
                  </a:lnTo>
                  <a:cubicBezTo>
                    <a:pt x="7251" y="1214"/>
                    <a:pt x="7159" y="1183"/>
                    <a:pt x="7089" y="1122"/>
                  </a:cubicBezTo>
                  <a:lnTo>
                    <a:pt x="5858" y="93"/>
                  </a:lnTo>
                  <a:cubicBezTo>
                    <a:pt x="5784" y="31"/>
                    <a:pt x="5694" y="1"/>
                    <a:pt x="5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87"/>
          <p:cNvGrpSpPr/>
          <p:nvPr/>
        </p:nvGrpSpPr>
        <p:grpSpPr>
          <a:xfrm>
            <a:off x="1067869" y="1512403"/>
            <a:ext cx="326196" cy="454677"/>
            <a:chOff x="1067869" y="1512403"/>
            <a:chExt cx="326196" cy="454677"/>
          </a:xfrm>
        </p:grpSpPr>
        <p:sp>
          <p:nvSpPr>
            <p:cNvPr id="2031" name="Google Shape;2031;p87"/>
            <p:cNvSpPr/>
            <p:nvPr/>
          </p:nvSpPr>
          <p:spPr>
            <a:xfrm>
              <a:off x="1103528" y="1712257"/>
              <a:ext cx="254742" cy="254823"/>
            </a:xfrm>
            <a:custGeom>
              <a:rect b="b" l="l" r="r" t="t"/>
              <a:pathLst>
                <a:path extrusionOk="0" h="9397" w="9394">
                  <a:moveTo>
                    <a:pt x="5483" y="2316"/>
                  </a:moveTo>
                  <a:cubicBezTo>
                    <a:pt x="5761" y="2316"/>
                    <a:pt x="5988" y="2541"/>
                    <a:pt x="5988" y="2824"/>
                  </a:cubicBezTo>
                  <a:cubicBezTo>
                    <a:pt x="5988" y="3102"/>
                    <a:pt x="5763" y="3332"/>
                    <a:pt x="5483" y="3332"/>
                  </a:cubicBezTo>
                  <a:cubicBezTo>
                    <a:pt x="4912" y="3332"/>
                    <a:pt x="4425" y="3686"/>
                    <a:pt x="4226" y="4178"/>
                  </a:cubicBezTo>
                  <a:lnTo>
                    <a:pt x="5483" y="4178"/>
                  </a:lnTo>
                  <a:cubicBezTo>
                    <a:pt x="6153" y="4205"/>
                    <a:pt x="6153" y="5166"/>
                    <a:pt x="5483" y="5192"/>
                  </a:cubicBezTo>
                  <a:lnTo>
                    <a:pt x="4226" y="5192"/>
                  </a:lnTo>
                  <a:cubicBezTo>
                    <a:pt x="4425" y="5690"/>
                    <a:pt x="4912" y="6038"/>
                    <a:pt x="5483" y="6038"/>
                  </a:cubicBezTo>
                  <a:cubicBezTo>
                    <a:pt x="5761" y="6038"/>
                    <a:pt x="5988" y="6266"/>
                    <a:pt x="5988" y="6546"/>
                  </a:cubicBezTo>
                  <a:cubicBezTo>
                    <a:pt x="5988" y="6824"/>
                    <a:pt x="5763" y="7055"/>
                    <a:pt x="5483" y="7055"/>
                  </a:cubicBezTo>
                  <a:cubicBezTo>
                    <a:pt x="4349" y="7055"/>
                    <a:pt x="3403" y="6256"/>
                    <a:pt x="3170" y="5192"/>
                  </a:cubicBezTo>
                  <a:lnTo>
                    <a:pt x="2963" y="5192"/>
                  </a:lnTo>
                  <a:cubicBezTo>
                    <a:pt x="2292" y="5166"/>
                    <a:pt x="2292" y="4205"/>
                    <a:pt x="2963" y="4178"/>
                  </a:cubicBezTo>
                  <a:lnTo>
                    <a:pt x="3170" y="4178"/>
                  </a:lnTo>
                  <a:cubicBezTo>
                    <a:pt x="3403" y="3115"/>
                    <a:pt x="4351" y="2316"/>
                    <a:pt x="5483" y="2316"/>
                  </a:cubicBezTo>
                  <a:close/>
                  <a:moveTo>
                    <a:pt x="4192" y="0"/>
                  </a:moveTo>
                  <a:cubicBezTo>
                    <a:pt x="1991" y="236"/>
                    <a:pt x="236" y="1991"/>
                    <a:pt x="0" y="4191"/>
                  </a:cubicBezTo>
                  <a:lnTo>
                    <a:pt x="283" y="4191"/>
                  </a:lnTo>
                  <a:cubicBezTo>
                    <a:pt x="954" y="4218"/>
                    <a:pt x="954" y="5179"/>
                    <a:pt x="283" y="5205"/>
                  </a:cubicBezTo>
                  <a:lnTo>
                    <a:pt x="0" y="5205"/>
                  </a:lnTo>
                  <a:cubicBezTo>
                    <a:pt x="236" y="7406"/>
                    <a:pt x="1991" y="9161"/>
                    <a:pt x="4192" y="9396"/>
                  </a:cubicBezTo>
                  <a:lnTo>
                    <a:pt x="4192" y="9113"/>
                  </a:lnTo>
                  <a:cubicBezTo>
                    <a:pt x="4205" y="8778"/>
                    <a:pt x="4451" y="8610"/>
                    <a:pt x="4697" y="8610"/>
                  </a:cubicBezTo>
                  <a:cubicBezTo>
                    <a:pt x="4943" y="8610"/>
                    <a:pt x="5190" y="8778"/>
                    <a:pt x="5203" y="9113"/>
                  </a:cubicBezTo>
                  <a:lnTo>
                    <a:pt x="5203" y="9396"/>
                  </a:lnTo>
                  <a:cubicBezTo>
                    <a:pt x="7403" y="9161"/>
                    <a:pt x="9158" y="7406"/>
                    <a:pt x="9394" y="5205"/>
                  </a:cubicBezTo>
                  <a:lnTo>
                    <a:pt x="9113" y="5205"/>
                  </a:lnTo>
                  <a:cubicBezTo>
                    <a:pt x="8443" y="5179"/>
                    <a:pt x="8443" y="4218"/>
                    <a:pt x="9113" y="4191"/>
                  </a:cubicBezTo>
                  <a:lnTo>
                    <a:pt x="9394" y="4191"/>
                  </a:lnTo>
                  <a:cubicBezTo>
                    <a:pt x="9158" y="1991"/>
                    <a:pt x="7403" y="236"/>
                    <a:pt x="5203" y="0"/>
                  </a:cubicBezTo>
                  <a:lnTo>
                    <a:pt x="5203" y="283"/>
                  </a:lnTo>
                  <a:cubicBezTo>
                    <a:pt x="5190" y="619"/>
                    <a:pt x="4943" y="786"/>
                    <a:pt x="4697" y="786"/>
                  </a:cubicBezTo>
                  <a:cubicBezTo>
                    <a:pt x="4451" y="786"/>
                    <a:pt x="4205" y="619"/>
                    <a:pt x="4192" y="283"/>
                  </a:cubicBezTo>
                  <a:lnTo>
                    <a:pt x="4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7"/>
            <p:cNvSpPr/>
            <p:nvPr/>
          </p:nvSpPr>
          <p:spPr>
            <a:xfrm>
              <a:off x="1067869" y="1512403"/>
              <a:ext cx="326196" cy="201591"/>
            </a:xfrm>
            <a:custGeom>
              <a:rect b="b" l="l" r="r" t="t"/>
              <a:pathLst>
                <a:path extrusionOk="0" h="7434" w="12029">
                  <a:moveTo>
                    <a:pt x="5991" y="0"/>
                  </a:moveTo>
                  <a:cubicBezTo>
                    <a:pt x="5916" y="0"/>
                    <a:pt x="5840" y="16"/>
                    <a:pt x="5771" y="49"/>
                  </a:cubicBezTo>
                  <a:lnTo>
                    <a:pt x="283" y="2695"/>
                  </a:lnTo>
                  <a:cubicBezTo>
                    <a:pt x="111" y="2781"/>
                    <a:pt x="0" y="2957"/>
                    <a:pt x="0" y="3151"/>
                  </a:cubicBezTo>
                  <a:lnTo>
                    <a:pt x="0" y="4631"/>
                  </a:lnTo>
                  <a:cubicBezTo>
                    <a:pt x="0" y="4908"/>
                    <a:pt x="226" y="5139"/>
                    <a:pt x="506" y="5139"/>
                  </a:cubicBezTo>
                  <a:lnTo>
                    <a:pt x="2641" y="5139"/>
                  </a:lnTo>
                  <a:lnTo>
                    <a:pt x="2641" y="7433"/>
                  </a:lnTo>
                  <a:cubicBezTo>
                    <a:pt x="3589" y="6708"/>
                    <a:pt x="4803" y="6344"/>
                    <a:pt x="6016" y="6344"/>
                  </a:cubicBezTo>
                  <a:cubicBezTo>
                    <a:pt x="7212" y="6344"/>
                    <a:pt x="8407" y="6697"/>
                    <a:pt x="9347" y="7404"/>
                  </a:cubicBezTo>
                  <a:lnTo>
                    <a:pt x="9347" y="5136"/>
                  </a:lnTo>
                  <a:lnTo>
                    <a:pt x="11521" y="5136"/>
                  </a:lnTo>
                  <a:cubicBezTo>
                    <a:pt x="11801" y="5136"/>
                    <a:pt x="12029" y="4908"/>
                    <a:pt x="12029" y="4628"/>
                  </a:cubicBezTo>
                  <a:lnTo>
                    <a:pt x="12029" y="3148"/>
                  </a:lnTo>
                  <a:cubicBezTo>
                    <a:pt x="12026" y="2957"/>
                    <a:pt x="11914" y="2781"/>
                    <a:pt x="11738" y="2695"/>
                  </a:cubicBezTo>
                  <a:lnTo>
                    <a:pt x="6211" y="49"/>
                  </a:lnTo>
                  <a:cubicBezTo>
                    <a:pt x="6142" y="16"/>
                    <a:pt x="6066" y="0"/>
                    <a:pt x="5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88"/>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b="1" lang="en"/>
              <a:t>RESOURCES</a:t>
            </a:r>
            <a:endParaRPr b="1"/>
          </a:p>
        </p:txBody>
      </p:sp>
      <p:sp>
        <p:nvSpPr>
          <p:cNvPr id="2038" name="Google Shape;2038;p88"/>
          <p:cNvSpPr txBox="1"/>
          <p:nvPr>
            <p:ph idx="1" type="body"/>
          </p:nvPr>
        </p:nvSpPr>
        <p:spPr>
          <a:xfrm>
            <a:off x="720000" y="1326900"/>
            <a:ext cx="7704000" cy="17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Here’s an assortment of alternative resources whose style fits </a:t>
            </a:r>
            <a:r>
              <a:rPr lang="en"/>
              <a:t>the one</a:t>
            </a:r>
            <a:r>
              <a:rPr lang="en" sz="1400"/>
              <a:t> of this template: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2000">
                <a:latin typeface="Khand"/>
                <a:ea typeface="Khand"/>
                <a:cs typeface="Khand"/>
                <a:sym typeface="Khand"/>
              </a:rPr>
              <a:t>VECTORS:</a:t>
            </a:r>
            <a:endParaRPr b="1" sz="2000">
              <a:latin typeface="Khand"/>
              <a:ea typeface="Khand"/>
              <a:cs typeface="Khand"/>
              <a:sym typeface="Khand"/>
            </a:endParaRPr>
          </a:p>
          <a:p>
            <a:pPr indent="-317500" lvl="0" marL="457200" rtl="0" algn="l">
              <a:spcBef>
                <a:spcPts val="0"/>
              </a:spcBef>
              <a:spcAft>
                <a:spcPts val="0"/>
              </a:spcAft>
              <a:buSzPts val="1400"/>
              <a:buChar char="●"/>
            </a:pPr>
            <a:r>
              <a:rPr lang="en">
                <a:uFill>
                  <a:noFill/>
                </a:uFill>
                <a:hlinkClick r:id="rId3"/>
              </a:rPr>
              <a:t>Gradient glassmorphism mobile app template</a:t>
            </a:r>
            <a:endParaRPr sz="1400"/>
          </a:p>
          <a:p>
            <a:pPr indent="-317500" lvl="0" marL="457200" rtl="0" algn="l">
              <a:spcBef>
                <a:spcPts val="0"/>
              </a:spcBef>
              <a:spcAft>
                <a:spcPts val="0"/>
              </a:spcAft>
              <a:buSzPts val="1400"/>
              <a:buChar char="●"/>
            </a:pPr>
            <a:r>
              <a:rPr lang="en">
                <a:uFill>
                  <a:noFill/>
                </a:uFill>
                <a:hlinkClick r:id="rId4"/>
              </a:rPr>
              <a:t>Gradient ui kit collection</a:t>
            </a:r>
            <a:endParaRPr sz="1400"/>
          </a:p>
          <a:p>
            <a:pPr indent="-317500" lvl="0" marL="457200" rtl="0" algn="l">
              <a:spcBef>
                <a:spcPts val="0"/>
              </a:spcBef>
              <a:spcAft>
                <a:spcPts val="0"/>
              </a:spcAft>
              <a:buSzPts val="1400"/>
              <a:buChar char="●"/>
            </a:pPr>
            <a:r>
              <a:rPr lang="en">
                <a:uFill>
                  <a:noFill/>
                </a:uFill>
                <a:hlinkClick r:id="rId5"/>
              </a:rPr>
              <a:t>Metallic texture silver gradient set</a:t>
            </a:r>
            <a:endParaRPr b="1" sz="1400"/>
          </a:p>
        </p:txBody>
      </p:sp>
      <p:sp>
        <p:nvSpPr>
          <p:cNvPr id="2039" name="Google Shape;2039;p88"/>
          <p:cNvSpPr/>
          <p:nvPr/>
        </p:nvSpPr>
        <p:spPr>
          <a:xfrm>
            <a:off x="720000" y="3574208"/>
            <a:ext cx="1029300" cy="1029300"/>
          </a:xfrm>
          <a:prstGeom prst="star5">
            <a:avLst>
              <a:gd fmla="val 29477" name="adj"/>
              <a:gd fmla="val 105146" name="hf"/>
              <a:gd fmla="val 110557" name="vf"/>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8"/>
          <p:cNvSpPr/>
          <p:nvPr/>
        </p:nvSpPr>
        <p:spPr>
          <a:xfrm>
            <a:off x="2071225" y="3574200"/>
            <a:ext cx="3040500" cy="10293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8"/>
          <p:cNvSpPr/>
          <p:nvPr/>
        </p:nvSpPr>
        <p:spPr>
          <a:xfrm>
            <a:off x="5383500" y="3574200"/>
            <a:ext cx="3040500" cy="10293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8"/>
          <p:cNvSpPr/>
          <p:nvPr/>
        </p:nvSpPr>
        <p:spPr>
          <a:xfrm>
            <a:off x="6056450" y="2862313"/>
            <a:ext cx="2367600" cy="498600"/>
          </a:xfrm>
          <a:prstGeom prst="homePlate">
            <a:avLst>
              <a:gd fmla="val 42308" name="adj"/>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88"/>
          <p:cNvGrpSpPr/>
          <p:nvPr/>
        </p:nvGrpSpPr>
        <p:grpSpPr>
          <a:xfrm>
            <a:off x="7532100" y="2283650"/>
            <a:ext cx="891900" cy="365400"/>
            <a:chOff x="7532100" y="2283625"/>
            <a:chExt cx="891900" cy="365400"/>
          </a:xfrm>
        </p:grpSpPr>
        <p:sp>
          <p:nvSpPr>
            <p:cNvPr id="2044" name="Google Shape;2044;p88"/>
            <p:cNvSpPr/>
            <p:nvPr/>
          </p:nvSpPr>
          <p:spPr>
            <a:xfrm>
              <a:off x="7532100" y="2283625"/>
              <a:ext cx="891900" cy="365400"/>
            </a:xfrm>
            <a:prstGeom prst="roundRect">
              <a:avLst>
                <a:gd fmla="val 50000" name="adj"/>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8"/>
            <p:cNvSpPr/>
            <p:nvPr/>
          </p:nvSpPr>
          <p:spPr>
            <a:xfrm>
              <a:off x="7609200" y="2326525"/>
              <a:ext cx="279600" cy="279600"/>
            </a:xfrm>
            <a:prstGeom prst="ellipse">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88"/>
          <p:cNvGrpSpPr/>
          <p:nvPr/>
        </p:nvGrpSpPr>
        <p:grpSpPr>
          <a:xfrm>
            <a:off x="6056450" y="2283625"/>
            <a:ext cx="891900" cy="365400"/>
            <a:chOff x="6056450" y="2283625"/>
            <a:chExt cx="891900" cy="365400"/>
          </a:xfrm>
        </p:grpSpPr>
        <p:sp>
          <p:nvSpPr>
            <p:cNvPr id="2047" name="Google Shape;2047;p88"/>
            <p:cNvSpPr/>
            <p:nvPr/>
          </p:nvSpPr>
          <p:spPr>
            <a:xfrm>
              <a:off x="6056450" y="2283625"/>
              <a:ext cx="891900" cy="365400"/>
            </a:xfrm>
            <a:prstGeom prst="roundRect">
              <a:avLst>
                <a:gd fmla="val 50000" name="adj"/>
              </a:avLst>
            </a:prstGeom>
            <a:solidFill>
              <a:schemeClr val="accent6"/>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8"/>
            <p:cNvSpPr/>
            <p:nvPr/>
          </p:nvSpPr>
          <p:spPr>
            <a:xfrm>
              <a:off x="6547575" y="2326525"/>
              <a:ext cx="279600" cy="2796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88"/>
          <p:cNvSpPr/>
          <p:nvPr/>
        </p:nvSpPr>
        <p:spPr>
          <a:xfrm>
            <a:off x="4729450" y="2862325"/>
            <a:ext cx="1141500" cy="498600"/>
          </a:xfrm>
          <a:prstGeom prst="wave">
            <a:avLst>
              <a:gd fmla="val 12500" name="adj1"/>
              <a:gd fmla="val 0" name="adj2"/>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89"/>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055" name="Google Shape;2055;p89"/>
          <p:cNvSpPr txBox="1"/>
          <p:nvPr>
            <p:ph idx="1" type="body"/>
          </p:nvPr>
        </p:nvSpPr>
        <p:spPr>
          <a:xfrm>
            <a:off x="720000" y="1326900"/>
            <a:ext cx="3753300" cy="322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Did you like the resources of this template? Get them for free at our other websites!</a:t>
            </a:r>
            <a:br>
              <a:rPr lang="en" sz="1400"/>
            </a:br>
            <a:br>
              <a:rPr lang="en" sz="1400"/>
            </a:br>
            <a:r>
              <a:rPr b="1" lang="en" sz="2000">
                <a:latin typeface="Khand"/>
                <a:ea typeface="Khand"/>
                <a:cs typeface="Khand"/>
                <a:sym typeface="Khand"/>
              </a:rPr>
              <a:t>PHOTOS</a:t>
            </a:r>
            <a:r>
              <a:rPr b="1" lang="en" sz="2000">
                <a:latin typeface="Khand"/>
                <a:ea typeface="Khand"/>
                <a:cs typeface="Khand"/>
                <a:sym typeface="Khand"/>
              </a:rPr>
              <a:t>:</a:t>
            </a:r>
            <a:endParaRPr b="1" sz="2000">
              <a:latin typeface="Khand"/>
              <a:ea typeface="Khand"/>
              <a:cs typeface="Khand"/>
              <a:sym typeface="Khand"/>
            </a:endParaRPr>
          </a:p>
          <a:p>
            <a:pPr indent="-317500" lvl="0" marL="457200" rtl="0" algn="l">
              <a:lnSpc>
                <a:spcPct val="115000"/>
              </a:lnSpc>
              <a:spcBef>
                <a:spcPts val="0"/>
              </a:spcBef>
              <a:spcAft>
                <a:spcPts val="0"/>
              </a:spcAft>
              <a:buClr>
                <a:schemeClr val="dk1"/>
              </a:buClr>
              <a:buSzPts val="1400"/>
              <a:buChar char="●"/>
            </a:pPr>
            <a:r>
              <a:rPr lang="en">
                <a:uFill>
                  <a:noFill/>
                </a:uFill>
                <a:hlinkClick r:id="rId3"/>
              </a:rPr>
              <a:t>Business people in conference room</a:t>
            </a:r>
            <a:endParaRPr sz="1400"/>
          </a:p>
          <a:p>
            <a:pPr indent="-317500" lvl="0" marL="457200" rtl="0" algn="l">
              <a:lnSpc>
                <a:spcPct val="115000"/>
              </a:lnSpc>
              <a:spcBef>
                <a:spcPts val="0"/>
              </a:spcBef>
              <a:spcAft>
                <a:spcPts val="0"/>
              </a:spcAft>
              <a:buClr>
                <a:schemeClr val="dk1"/>
              </a:buClr>
              <a:buSzPts val="1400"/>
              <a:buChar char="●"/>
            </a:pPr>
            <a:r>
              <a:rPr lang="en">
                <a:uFill>
                  <a:noFill/>
                </a:uFill>
                <a:hlinkClick r:id="rId4"/>
              </a:rPr>
              <a:t>Person working as part of company team</a:t>
            </a:r>
            <a:endParaRPr sz="1400"/>
          </a:p>
          <a:p>
            <a:pPr indent="-317500" lvl="0" marL="457200" rtl="0" algn="l">
              <a:lnSpc>
                <a:spcPct val="115000"/>
              </a:lnSpc>
              <a:spcBef>
                <a:spcPts val="0"/>
              </a:spcBef>
              <a:spcAft>
                <a:spcPts val="0"/>
              </a:spcAft>
              <a:buClr>
                <a:schemeClr val="dk1"/>
              </a:buClr>
              <a:buSzPts val="1400"/>
              <a:buChar char="●"/>
            </a:pPr>
            <a:r>
              <a:rPr lang="en">
                <a:uFill>
                  <a:noFill/>
                </a:uFill>
                <a:hlinkClick r:id="rId5"/>
              </a:rPr>
              <a:t>Medium shot woman working on laptop</a:t>
            </a:r>
            <a:endParaRPr sz="1400"/>
          </a:p>
          <a:p>
            <a:pPr indent="-317500" lvl="0" marL="457200" rtl="0" algn="l">
              <a:lnSpc>
                <a:spcPct val="115000"/>
              </a:lnSpc>
              <a:spcBef>
                <a:spcPts val="0"/>
              </a:spcBef>
              <a:spcAft>
                <a:spcPts val="0"/>
              </a:spcAft>
              <a:buClr>
                <a:schemeClr val="dk1"/>
              </a:buClr>
              <a:buSzPts val="1400"/>
              <a:buChar char="●"/>
            </a:pPr>
            <a:r>
              <a:rPr lang="en">
                <a:uFill>
                  <a:noFill/>
                </a:uFill>
                <a:hlinkClick r:id="rId6"/>
              </a:rPr>
              <a:t>Beautiful women working together in a startup company</a:t>
            </a:r>
            <a:endParaRPr/>
          </a:p>
          <a:p>
            <a:pPr indent="-317500" lvl="0" marL="457200" rtl="0" algn="l">
              <a:spcBef>
                <a:spcPts val="0"/>
              </a:spcBef>
              <a:spcAft>
                <a:spcPts val="0"/>
              </a:spcAft>
              <a:buClr>
                <a:schemeClr val="dk1"/>
              </a:buClr>
              <a:buSzPts val="1400"/>
              <a:buChar char="●"/>
            </a:pPr>
            <a:r>
              <a:rPr lang="en">
                <a:uFill>
                  <a:noFill/>
                </a:uFill>
                <a:hlinkClick r:id="rId7"/>
              </a:rPr>
              <a:t>People in business meeting high angle</a:t>
            </a:r>
            <a:endParaRPr sz="1400"/>
          </a:p>
        </p:txBody>
      </p:sp>
      <p:sp>
        <p:nvSpPr>
          <p:cNvPr id="2056" name="Google Shape;2056;p89"/>
          <p:cNvSpPr txBox="1"/>
          <p:nvPr>
            <p:ph idx="2" type="body"/>
          </p:nvPr>
        </p:nvSpPr>
        <p:spPr>
          <a:xfrm>
            <a:off x="4670700" y="1326900"/>
            <a:ext cx="3753300" cy="23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Khand"/>
                <a:ea typeface="Khand"/>
                <a:cs typeface="Khand"/>
                <a:sym typeface="Khand"/>
              </a:rPr>
              <a:t>VECTORS:</a:t>
            </a:r>
            <a:endParaRPr b="1" sz="2000">
              <a:latin typeface="Khand"/>
              <a:ea typeface="Khand"/>
              <a:cs typeface="Khand"/>
              <a:sym typeface="Khand"/>
            </a:endParaRPr>
          </a:p>
          <a:p>
            <a:pPr indent="-317500" lvl="0" marL="457200" rtl="0" algn="l">
              <a:spcBef>
                <a:spcPts val="0"/>
              </a:spcBef>
              <a:spcAft>
                <a:spcPts val="0"/>
              </a:spcAft>
              <a:buClr>
                <a:schemeClr val="dk1"/>
              </a:buClr>
              <a:buSzPts val="1400"/>
              <a:buChar char="●"/>
            </a:pPr>
            <a:r>
              <a:rPr lang="en">
                <a:uFill>
                  <a:noFill/>
                </a:uFill>
                <a:hlinkClick r:id="rId8"/>
              </a:rPr>
              <a:t>Gradient glassmorphism mobile app template</a:t>
            </a:r>
            <a:endParaRPr/>
          </a:p>
          <a:p>
            <a:pPr indent="-317500" lvl="0" marL="457200" rtl="0" algn="l">
              <a:spcBef>
                <a:spcPts val="0"/>
              </a:spcBef>
              <a:spcAft>
                <a:spcPts val="0"/>
              </a:spcAft>
              <a:buClr>
                <a:schemeClr val="dk1"/>
              </a:buClr>
              <a:buSzPts val="1400"/>
              <a:buChar char="●"/>
            </a:pPr>
            <a:r>
              <a:rPr lang="en">
                <a:uFill>
                  <a:noFill/>
                </a:uFill>
                <a:hlinkClick r:id="rId9"/>
              </a:rPr>
              <a:t>Gradient ui kit collection</a:t>
            </a:r>
            <a:endParaRPr/>
          </a:p>
          <a:p>
            <a:pPr indent="-317500" lvl="0" marL="457200" rtl="0" algn="l">
              <a:spcBef>
                <a:spcPts val="0"/>
              </a:spcBef>
              <a:spcAft>
                <a:spcPts val="0"/>
              </a:spcAft>
              <a:buClr>
                <a:schemeClr val="dk1"/>
              </a:buClr>
              <a:buSzPts val="1400"/>
              <a:buChar char="●"/>
            </a:pPr>
            <a:r>
              <a:rPr lang="en">
                <a:uFill>
                  <a:noFill/>
                </a:uFill>
                <a:hlinkClick r:id="rId10"/>
              </a:rPr>
              <a:t>Silver gradient collection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000">
                <a:latin typeface="Khand"/>
                <a:ea typeface="Khand"/>
                <a:cs typeface="Khand"/>
                <a:sym typeface="Khand"/>
              </a:rPr>
              <a:t>ICONS:</a:t>
            </a:r>
            <a:endParaRPr b="1" sz="2000">
              <a:latin typeface="Khand"/>
              <a:ea typeface="Khand"/>
              <a:cs typeface="Khand"/>
              <a:sym typeface="Khand"/>
            </a:endParaRPr>
          </a:p>
          <a:p>
            <a:pPr indent="-317500" lvl="0" marL="457200" rtl="0" algn="l">
              <a:spcBef>
                <a:spcPts val="0"/>
              </a:spcBef>
              <a:spcAft>
                <a:spcPts val="0"/>
              </a:spcAft>
              <a:buClr>
                <a:schemeClr val="dk1"/>
              </a:buClr>
              <a:buSzPts val="1400"/>
              <a:buChar char="●"/>
            </a:pPr>
            <a:r>
              <a:rPr lang="en">
                <a:uFill>
                  <a:noFill/>
                </a:uFill>
                <a:hlinkClick r:id="rId11"/>
              </a:rPr>
              <a:t>Startups | Filled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60" name="Shape 2060"/>
        <p:cNvGrpSpPr/>
        <p:nvPr/>
      </p:nvGrpSpPr>
      <p:grpSpPr>
        <a:xfrm>
          <a:off x="0" y="0"/>
          <a:ext cx="0" cy="0"/>
          <a:chOff x="0" y="0"/>
          <a:chExt cx="0" cy="0"/>
        </a:xfrm>
      </p:grpSpPr>
      <p:sp>
        <p:nvSpPr>
          <p:cNvPr id="2061" name="Google Shape;2061;p9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062" name="Google Shape;2062;p9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063" name="Google Shape;2063;p9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67" name="Shape 2067"/>
        <p:cNvGrpSpPr/>
        <p:nvPr/>
      </p:nvGrpSpPr>
      <p:grpSpPr>
        <a:xfrm>
          <a:off x="0" y="0"/>
          <a:ext cx="0" cy="0"/>
          <a:chOff x="0" y="0"/>
          <a:chExt cx="0" cy="0"/>
        </a:xfrm>
      </p:grpSpPr>
      <p:sp>
        <p:nvSpPr>
          <p:cNvPr id="2068" name="Google Shape;2068;p9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069" name="Google Shape;2069;p9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070" name="Google Shape;2070;p9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74" name="Shape 2074"/>
        <p:cNvGrpSpPr/>
        <p:nvPr/>
      </p:nvGrpSpPr>
      <p:grpSpPr>
        <a:xfrm>
          <a:off x="0" y="0"/>
          <a:ext cx="0" cy="0"/>
          <a:chOff x="0" y="0"/>
          <a:chExt cx="0" cy="0"/>
        </a:xfrm>
      </p:grpSpPr>
      <p:sp>
        <p:nvSpPr>
          <p:cNvPr id="2075" name="Google Shape;2075;p9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076" name="Google Shape;2076;p92"/>
          <p:cNvSpPr txBox="1"/>
          <p:nvPr/>
        </p:nvSpPr>
        <p:spPr>
          <a:xfrm>
            <a:off x="1068100" y="18390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2"/>
                </a:solidFill>
              </a:rPr>
              <a:t>Khand</a:t>
            </a:r>
            <a:endParaRPr b="1" sz="1100">
              <a:solidFill>
                <a:schemeClr val="lt2"/>
              </a:solidFill>
            </a:endParaRPr>
          </a:p>
          <a:p>
            <a:pPr indent="0" lvl="0" marL="0" rtl="0" algn="ctr">
              <a:lnSpc>
                <a:spcPct val="115000"/>
              </a:lnSpc>
              <a:spcBef>
                <a:spcPts val="0"/>
              </a:spcBef>
              <a:spcAft>
                <a:spcPts val="0"/>
              </a:spcAft>
              <a:buNone/>
            </a:pPr>
            <a:r>
              <a:rPr lang="en" sz="1100">
                <a:solidFill>
                  <a:schemeClr val="lt2"/>
                </a:solidFill>
              </a:rPr>
              <a:t>(</a:t>
            </a:r>
            <a:r>
              <a:rPr lang="en" sz="1100" u="sng">
                <a:solidFill>
                  <a:schemeClr val="lt2"/>
                </a:solidFill>
                <a:hlinkClick r:id="rId3">
                  <a:extLst>
                    <a:ext uri="{A12FA001-AC4F-418D-AE19-62706E023703}">
                      <ahyp:hlinkClr val="tx"/>
                    </a:ext>
                  </a:extLst>
                </a:hlinkClick>
              </a:rPr>
              <a:t>https://fonts.google.com/specimen/Khand</a:t>
            </a:r>
            <a:r>
              <a:rPr lang="en" sz="1100">
                <a:solidFill>
                  <a:schemeClr val="lt2"/>
                </a:solidFill>
              </a:rPr>
              <a:t>)</a:t>
            </a:r>
            <a:endParaRPr sz="1100">
              <a:solidFill>
                <a:schemeClr val="lt2"/>
              </a:solidFill>
            </a:endParaRPr>
          </a:p>
          <a:p>
            <a:pPr indent="0" lvl="0" marL="0" rtl="0" algn="ctr">
              <a:lnSpc>
                <a:spcPct val="115000"/>
              </a:lnSpc>
              <a:spcBef>
                <a:spcPts val="0"/>
              </a:spcBef>
              <a:spcAft>
                <a:spcPts val="0"/>
              </a:spcAft>
              <a:buNone/>
            </a:pPr>
            <a:r>
              <a:t/>
            </a:r>
            <a:endParaRPr sz="800">
              <a:solidFill>
                <a:schemeClr val="lt2"/>
              </a:solidFill>
            </a:endParaRPr>
          </a:p>
          <a:p>
            <a:pPr indent="0" lvl="0" marL="0" rtl="0" algn="ctr">
              <a:lnSpc>
                <a:spcPct val="115000"/>
              </a:lnSpc>
              <a:spcBef>
                <a:spcPts val="0"/>
              </a:spcBef>
              <a:spcAft>
                <a:spcPts val="0"/>
              </a:spcAft>
              <a:buNone/>
            </a:pPr>
            <a:r>
              <a:rPr b="1" lang="en" sz="1100">
                <a:solidFill>
                  <a:schemeClr val="lt2"/>
                </a:solidFill>
              </a:rPr>
              <a:t>Red Hat Text</a:t>
            </a:r>
            <a:endParaRPr b="1" sz="1100">
              <a:solidFill>
                <a:schemeClr val="lt2"/>
              </a:solidFill>
            </a:endParaRPr>
          </a:p>
          <a:p>
            <a:pPr indent="0" lvl="0" marL="0" rtl="0" algn="ctr">
              <a:lnSpc>
                <a:spcPct val="115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https://fonts.google.com/specimen/Red+Hat+Text</a:t>
            </a:r>
            <a:r>
              <a:rPr lang="en" sz="1100">
                <a:solidFill>
                  <a:srgbClr val="FFFFFF"/>
                </a:solidFill>
              </a:rPr>
              <a:t>)</a:t>
            </a:r>
            <a:endParaRPr sz="1100">
              <a:solidFill>
                <a:srgbClr val="FFFFFF"/>
              </a:solidFill>
            </a:endParaRPr>
          </a:p>
        </p:txBody>
      </p:sp>
      <p:sp>
        <p:nvSpPr>
          <p:cNvPr id="2077" name="Google Shape;2077;p92"/>
          <p:cNvSpPr/>
          <p:nvPr/>
        </p:nvSpPr>
        <p:spPr>
          <a:xfrm>
            <a:off x="2052650" y="3597825"/>
            <a:ext cx="791400" cy="754200"/>
          </a:xfrm>
          <a:prstGeom prst="roundRect">
            <a:avLst>
              <a:gd fmla="val 16667" name="adj"/>
            </a:avLst>
          </a:prstGeom>
          <a:solidFill>
            <a:srgbClr val="0023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2"/>
          <p:cNvSpPr/>
          <p:nvPr/>
        </p:nvSpPr>
        <p:spPr>
          <a:xfrm>
            <a:off x="3114470" y="3597825"/>
            <a:ext cx="791400" cy="754200"/>
          </a:xfrm>
          <a:prstGeom prst="roundRect">
            <a:avLst>
              <a:gd fmla="val 16667" name="adj"/>
            </a:avLst>
          </a:prstGeom>
          <a:solidFill>
            <a:srgbClr val="0047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2"/>
          <p:cNvSpPr/>
          <p:nvPr/>
        </p:nvSpPr>
        <p:spPr>
          <a:xfrm>
            <a:off x="4176289" y="359782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2"/>
          <p:cNvSpPr txBox="1"/>
          <p:nvPr/>
        </p:nvSpPr>
        <p:spPr>
          <a:xfrm>
            <a:off x="2052650" y="3754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#002363</a:t>
            </a:r>
            <a:endParaRPr sz="1000">
              <a:solidFill>
                <a:srgbClr val="FFFFFF"/>
              </a:solidFill>
            </a:endParaRPr>
          </a:p>
        </p:txBody>
      </p:sp>
      <p:sp>
        <p:nvSpPr>
          <p:cNvPr id="2081" name="Google Shape;2081;p92"/>
          <p:cNvSpPr txBox="1"/>
          <p:nvPr/>
        </p:nvSpPr>
        <p:spPr>
          <a:xfrm>
            <a:off x="3114475" y="3754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#0047cc</a:t>
            </a:r>
            <a:endParaRPr sz="1000">
              <a:solidFill>
                <a:srgbClr val="FFFFFF"/>
              </a:solidFill>
            </a:endParaRPr>
          </a:p>
        </p:txBody>
      </p:sp>
      <p:sp>
        <p:nvSpPr>
          <p:cNvPr id="2082" name="Google Shape;2082;p92"/>
          <p:cNvSpPr txBox="1"/>
          <p:nvPr/>
        </p:nvSpPr>
        <p:spPr>
          <a:xfrm>
            <a:off x="4176300" y="3754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
        <p:nvSpPr>
          <p:cNvPr id="2083" name="Google Shape;2083;p92"/>
          <p:cNvSpPr/>
          <p:nvPr/>
        </p:nvSpPr>
        <p:spPr>
          <a:xfrm>
            <a:off x="5238125" y="359782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2"/>
          <p:cNvSpPr txBox="1"/>
          <p:nvPr/>
        </p:nvSpPr>
        <p:spPr>
          <a:xfrm>
            <a:off x="5238125" y="3754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#efefef</a:t>
            </a:r>
            <a:endParaRPr sz="1000">
              <a:solidFill>
                <a:schemeClr val="dk1"/>
              </a:solidFill>
            </a:endParaRPr>
          </a:p>
        </p:txBody>
      </p:sp>
      <p:sp>
        <p:nvSpPr>
          <p:cNvPr id="2085" name="Google Shape;2085;p92"/>
          <p:cNvSpPr/>
          <p:nvPr/>
        </p:nvSpPr>
        <p:spPr>
          <a:xfrm>
            <a:off x="6299950" y="35978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2"/>
          <p:cNvSpPr txBox="1"/>
          <p:nvPr/>
        </p:nvSpPr>
        <p:spPr>
          <a:xfrm>
            <a:off x="6299950" y="37548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2087" name="Google Shape;2087;p9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91" name="Shape 2091"/>
        <p:cNvGrpSpPr/>
        <p:nvPr/>
      </p:nvGrpSpPr>
      <p:grpSpPr>
        <a:xfrm>
          <a:off x="0" y="0"/>
          <a:ext cx="0" cy="0"/>
          <a:chOff x="0" y="0"/>
          <a:chExt cx="0" cy="0"/>
        </a:xfrm>
      </p:grpSpPr>
      <p:sp>
        <p:nvSpPr>
          <p:cNvPr id="2092" name="Google Shape;2092;p9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2093" name="Google Shape;2093;p9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094" name="Google Shape;2094;p93"/>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2095" name="Google Shape;2095;p9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096" name="Google Shape;2096;p9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097" name="Google Shape;2097;p9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098" name="Google Shape;2098;p9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099" name="Google Shape;2099;p93"/>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2100" name="Google Shape;2100;p93"/>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2101" name="Google Shape;2101;p93"/>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2102" name="Google Shape;2102;p93"/>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2103" name="Google Shape;2103;p9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7" name="Shape 2107"/>
        <p:cNvGrpSpPr/>
        <p:nvPr/>
      </p:nvGrpSpPr>
      <p:grpSpPr>
        <a:xfrm>
          <a:off x="0" y="0"/>
          <a:ext cx="0" cy="0"/>
          <a:chOff x="0" y="0"/>
          <a:chExt cx="0" cy="0"/>
        </a:xfrm>
      </p:grpSpPr>
      <p:grpSp>
        <p:nvGrpSpPr>
          <p:cNvPr id="2108" name="Google Shape;2108;p94"/>
          <p:cNvGrpSpPr/>
          <p:nvPr/>
        </p:nvGrpSpPr>
        <p:grpSpPr>
          <a:xfrm>
            <a:off x="5082708" y="3095784"/>
            <a:ext cx="442841" cy="514271"/>
            <a:chOff x="4727025" y="1332775"/>
            <a:chExt cx="59900" cy="69625"/>
          </a:xfrm>
        </p:grpSpPr>
        <p:sp>
          <p:nvSpPr>
            <p:cNvPr id="2109" name="Google Shape;2109;p9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94"/>
          <p:cNvGrpSpPr/>
          <p:nvPr/>
        </p:nvGrpSpPr>
        <p:grpSpPr>
          <a:xfrm>
            <a:off x="5758025" y="2343272"/>
            <a:ext cx="500909" cy="500899"/>
            <a:chOff x="4820425" y="1329900"/>
            <a:chExt cx="70175" cy="70350"/>
          </a:xfrm>
        </p:grpSpPr>
        <p:sp>
          <p:nvSpPr>
            <p:cNvPr id="2112" name="Google Shape;2112;p9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94"/>
          <p:cNvGrpSpPr/>
          <p:nvPr/>
        </p:nvGrpSpPr>
        <p:grpSpPr>
          <a:xfrm>
            <a:off x="6410648" y="2355062"/>
            <a:ext cx="538135" cy="493119"/>
            <a:chOff x="4903200" y="1331525"/>
            <a:chExt cx="73575" cy="67425"/>
          </a:xfrm>
        </p:grpSpPr>
        <p:sp>
          <p:nvSpPr>
            <p:cNvPr id="2117" name="Google Shape;2117;p9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18" name="Google Shape;2118;p9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94"/>
          <p:cNvGrpSpPr/>
          <p:nvPr/>
        </p:nvGrpSpPr>
        <p:grpSpPr>
          <a:xfrm>
            <a:off x="5670599" y="3097040"/>
            <a:ext cx="544563" cy="511895"/>
            <a:chOff x="4815575" y="1416800"/>
            <a:chExt cx="73750" cy="71400"/>
          </a:xfrm>
        </p:grpSpPr>
        <p:sp>
          <p:nvSpPr>
            <p:cNvPr id="2120" name="Google Shape;2120;p9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94"/>
          <p:cNvGrpSpPr/>
          <p:nvPr/>
        </p:nvGrpSpPr>
        <p:grpSpPr>
          <a:xfrm>
            <a:off x="6367224" y="3096746"/>
            <a:ext cx="602914" cy="512477"/>
            <a:chOff x="4902475" y="1418875"/>
            <a:chExt cx="74500" cy="63775"/>
          </a:xfrm>
        </p:grpSpPr>
        <p:sp>
          <p:nvSpPr>
            <p:cNvPr id="2124" name="Google Shape;2124;p9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94"/>
          <p:cNvGrpSpPr/>
          <p:nvPr/>
        </p:nvGrpSpPr>
        <p:grpSpPr>
          <a:xfrm>
            <a:off x="5783096" y="3835985"/>
            <a:ext cx="515391" cy="525699"/>
            <a:chOff x="4818100" y="1507675"/>
            <a:chExt cx="71225" cy="71625"/>
          </a:xfrm>
        </p:grpSpPr>
        <p:sp>
          <p:nvSpPr>
            <p:cNvPr id="2127" name="Google Shape;2127;p9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94"/>
          <p:cNvGrpSpPr/>
          <p:nvPr/>
        </p:nvGrpSpPr>
        <p:grpSpPr>
          <a:xfrm>
            <a:off x="5121199" y="3857517"/>
            <a:ext cx="522956" cy="489869"/>
            <a:chOff x="4721450" y="1509475"/>
            <a:chExt cx="79350" cy="74325"/>
          </a:xfrm>
        </p:grpSpPr>
        <p:sp>
          <p:nvSpPr>
            <p:cNvPr id="2132" name="Google Shape;2132;p9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94"/>
          <p:cNvGrpSpPr/>
          <p:nvPr/>
        </p:nvGrpSpPr>
        <p:grpSpPr>
          <a:xfrm>
            <a:off x="6444441" y="3837269"/>
            <a:ext cx="525704" cy="535436"/>
            <a:chOff x="4906800" y="1507500"/>
            <a:chExt cx="70350" cy="71075"/>
          </a:xfrm>
        </p:grpSpPr>
        <p:sp>
          <p:nvSpPr>
            <p:cNvPr id="2137" name="Google Shape;2137;p9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94"/>
          <p:cNvGrpSpPr/>
          <p:nvPr/>
        </p:nvGrpSpPr>
        <p:grpSpPr>
          <a:xfrm>
            <a:off x="4477263" y="2343250"/>
            <a:ext cx="508054" cy="508095"/>
            <a:chOff x="3736598" y="2170606"/>
            <a:chExt cx="404889" cy="404889"/>
          </a:xfrm>
        </p:grpSpPr>
        <p:sp>
          <p:nvSpPr>
            <p:cNvPr id="2143" name="Google Shape;2143;p9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94"/>
          <p:cNvGrpSpPr/>
          <p:nvPr/>
        </p:nvGrpSpPr>
        <p:grpSpPr>
          <a:xfrm>
            <a:off x="3765303" y="2343345"/>
            <a:ext cx="575790" cy="507904"/>
            <a:chOff x="3161917" y="2170682"/>
            <a:chExt cx="458870" cy="404737"/>
          </a:xfrm>
        </p:grpSpPr>
        <p:sp>
          <p:nvSpPr>
            <p:cNvPr id="2148" name="Google Shape;2148;p9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9" name="Google Shape;2149;p9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94"/>
          <p:cNvGrpSpPr/>
          <p:nvPr/>
        </p:nvGrpSpPr>
        <p:grpSpPr>
          <a:xfrm>
            <a:off x="3792833" y="3103717"/>
            <a:ext cx="520730" cy="498567"/>
            <a:chOff x="3179914" y="2889488"/>
            <a:chExt cx="422876" cy="404911"/>
          </a:xfrm>
        </p:grpSpPr>
        <p:sp>
          <p:nvSpPr>
            <p:cNvPr id="2152" name="Google Shape;2152;p9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94"/>
          <p:cNvGrpSpPr/>
          <p:nvPr/>
        </p:nvGrpSpPr>
        <p:grpSpPr>
          <a:xfrm>
            <a:off x="4421513" y="3103677"/>
            <a:ext cx="516145" cy="498648"/>
            <a:chOff x="3729467" y="2889422"/>
            <a:chExt cx="419153" cy="404977"/>
          </a:xfrm>
        </p:grpSpPr>
        <p:sp>
          <p:nvSpPr>
            <p:cNvPr id="2159" name="Google Shape;2159;p9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9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94"/>
          <p:cNvGrpSpPr/>
          <p:nvPr/>
        </p:nvGrpSpPr>
        <p:grpSpPr>
          <a:xfrm>
            <a:off x="7141841" y="2550562"/>
            <a:ext cx="166473" cy="141497"/>
            <a:chOff x="4660325" y="1866850"/>
            <a:chExt cx="68350" cy="58100"/>
          </a:xfrm>
        </p:grpSpPr>
        <p:sp>
          <p:nvSpPr>
            <p:cNvPr id="2171" name="Google Shape;2171;p9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94"/>
          <p:cNvGrpSpPr/>
          <p:nvPr/>
        </p:nvGrpSpPr>
        <p:grpSpPr>
          <a:xfrm>
            <a:off x="7451186" y="2576286"/>
            <a:ext cx="162515" cy="90049"/>
            <a:chOff x="4791775" y="1877500"/>
            <a:chExt cx="66725" cy="36975"/>
          </a:xfrm>
        </p:grpSpPr>
        <p:sp>
          <p:nvSpPr>
            <p:cNvPr id="2174" name="Google Shape;2174;p9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94"/>
          <p:cNvGrpSpPr/>
          <p:nvPr/>
        </p:nvGrpSpPr>
        <p:grpSpPr>
          <a:xfrm>
            <a:off x="7772899" y="2576286"/>
            <a:ext cx="144979" cy="90049"/>
            <a:chOff x="4923925" y="1877500"/>
            <a:chExt cx="59525" cy="36975"/>
          </a:xfrm>
        </p:grpSpPr>
        <p:sp>
          <p:nvSpPr>
            <p:cNvPr id="2177" name="Google Shape;2177;p9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94"/>
          <p:cNvGrpSpPr/>
          <p:nvPr/>
        </p:nvGrpSpPr>
        <p:grpSpPr>
          <a:xfrm>
            <a:off x="8067390" y="2558477"/>
            <a:ext cx="141447" cy="125667"/>
            <a:chOff x="5058450" y="1870100"/>
            <a:chExt cx="58075" cy="51600"/>
          </a:xfrm>
        </p:grpSpPr>
        <p:sp>
          <p:nvSpPr>
            <p:cNvPr id="2180" name="Google Shape;2180;p9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94"/>
          <p:cNvGrpSpPr/>
          <p:nvPr/>
        </p:nvGrpSpPr>
        <p:grpSpPr>
          <a:xfrm>
            <a:off x="7481905" y="2980885"/>
            <a:ext cx="101077" cy="107645"/>
            <a:chOff x="4811425" y="2065025"/>
            <a:chExt cx="41500" cy="44200"/>
          </a:xfrm>
        </p:grpSpPr>
        <p:sp>
          <p:nvSpPr>
            <p:cNvPr id="2183" name="Google Shape;2183;p9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94"/>
          <p:cNvGrpSpPr/>
          <p:nvPr/>
        </p:nvGrpSpPr>
        <p:grpSpPr>
          <a:xfrm>
            <a:off x="7774342" y="2981098"/>
            <a:ext cx="120867" cy="107218"/>
            <a:chOff x="4929875" y="2065025"/>
            <a:chExt cx="49625" cy="44025"/>
          </a:xfrm>
        </p:grpSpPr>
        <p:sp>
          <p:nvSpPr>
            <p:cNvPr id="2186" name="Google Shape;2186;p9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94"/>
          <p:cNvGrpSpPr/>
          <p:nvPr/>
        </p:nvGrpSpPr>
        <p:grpSpPr>
          <a:xfrm>
            <a:off x="8103011" y="2984112"/>
            <a:ext cx="70206" cy="101191"/>
            <a:chOff x="5083925" y="2066350"/>
            <a:chExt cx="28825" cy="41550"/>
          </a:xfrm>
        </p:grpSpPr>
        <p:sp>
          <p:nvSpPr>
            <p:cNvPr id="2189" name="Google Shape;2189;p9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94"/>
          <p:cNvGrpSpPr/>
          <p:nvPr/>
        </p:nvGrpSpPr>
        <p:grpSpPr>
          <a:xfrm>
            <a:off x="7134565" y="2999759"/>
            <a:ext cx="181026" cy="69896"/>
            <a:chOff x="4659775" y="2072775"/>
            <a:chExt cx="74325" cy="28700"/>
          </a:xfrm>
        </p:grpSpPr>
        <p:sp>
          <p:nvSpPr>
            <p:cNvPr id="2192" name="Google Shape;2192;p9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94"/>
          <p:cNvGrpSpPr/>
          <p:nvPr/>
        </p:nvGrpSpPr>
        <p:grpSpPr>
          <a:xfrm>
            <a:off x="8054421" y="2790324"/>
            <a:ext cx="167387" cy="89197"/>
            <a:chOff x="4662475" y="1976500"/>
            <a:chExt cx="68725" cy="36625"/>
          </a:xfrm>
        </p:grpSpPr>
        <p:sp>
          <p:nvSpPr>
            <p:cNvPr id="2196" name="Google Shape;2196;p9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94"/>
          <p:cNvGrpSpPr/>
          <p:nvPr/>
        </p:nvGrpSpPr>
        <p:grpSpPr>
          <a:xfrm>
            <a:off x="7751326" y="2793764"/>
            <a:ext cx="166899" cy="82317"/>
            <a:chOff x="4920150" y="1977875"/>
            <a:chExt cx="68525" cy="33800"/>
          </a:xfrm>
        </p:grpSpPr>
        <p:sp>
          <p:nvSpPr>
            <p:cNvPr id="2200" name="Google Shape;2200;p9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94"/>
          <p:cNvGrpSpPr/>
          <p:nvPr/>
        </p:nvGrpSpPr>
        <p:grpSpPr>
          <a:xfrm>
            <a:off x="7162483" y="3197682"/>
            <a:ext cx="125190" cy="127859"/>
            <a:chOff x="4676550" y="2160575"/>
            <a:chExt cx="51400" cy="52500"/>
          </a:xfrm>
        </p:grpSpPr>
        <p:sp>
          <p:nvSpPr>
            <p:cNvPr id="2204" name="Google Shape;2204;p9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94"/>
          <p:cNvGrpSpPr/>
          <p:nvPr/>
        </p:nvGrpSpPr>
        <p:grpSpPr>
          <a:xfrm>
            <a:off x="7459741" y="3204714"/>
            <a:ext cx="145405" cy="113794"/>
            <a:chOff x="4768325" y="2163475"/>
            <a:chExt cx="59700" cy="46725"/>
          </a:xfrm>
        </p:grpSpPr>
        <p:sp>
          <p:nvSpPr>
            <p:cNvPr id="2208" name="Google Shape;2208;p9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9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6" name="Google Shape;2216;p94"/>
          <p:cNvGrpSpPr/>
          <p:nvPr/>
        </p:nvGrpSpPr>
        <p:grpSpPr>
          <a:xfrm>
            <a:off x="7476059" y="3459808"/>
            <a:ext cx="112768" cy="106853"/>
            <a:chOff x="4768575" y="2253950"/>
            <a:chExt cx="46300" cy="43875"/>
          </a:xfrm>
        </p:grpSpPr>
        <p:sp>
          <p:nvSpPr>
            <p:cNvPr id="2217" name="Google Shape;2217;p9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94"/>
          <p:cNvGrpSpPr/>
          <p:nvPr/>
        </p:nvGrpSpPr>
        <p:grpSpPr>
          <a:xfrm>
            <a:off x="7775682" y="3948834"/>
            <a:ext cx="118187" cy="146246"/>
            <a:chOff x="4960900" y="2433225"/>
            <a:chExt cx="48525" cy="60050"/>
          </a:xfrm>
        </p:grpSpPr>
        <p:sp>
          <p:nvSpPr>
            <p:cNvPr id="2220" name="Google Shape;2220;p9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94"/>
          <p:cNvGrpSpPr/>
          <p:nvPr/>
        </p:nvGrpSpPr>
        <p:grpSpPr>
          <a:xfrm>
            <a:off x="7464247" y="4212895"/>
            <a:ext cx="136394" cy="143810"/>
            <a:chOff x="4854075" y="2527625"/>
            <a:chExt cx="56000" cy="59050"/>
          </a:xfrm>
        </p:grpSpPr>
        <p:sp>
          <p:nvSpPr>
            <p:cNvPr id="2223" name="Google Shape;2223;p9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9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94"/>
          <p:cNvGrpSpPr/>
          <p:nvPr/>
        </p:nvGrpSpPr>
        <p:grpSpPr>
          <a:xfrm>
            <a:off x="8088458" y="3676639"/>
            <a:ext cx="99312" cy="160797"/>
            <a:chOff x="5059700" y="2334775"/>
            <a:chExt cx="40775" cy="66025"/>
          </a:xfrm>
        </p:grpSpPr>
        <p:sp>
          <p:nvSpPr>
            <p:cNvPr id="2229" name="Google Shape;2229;p9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94"/>
          <p:cNvGrpSpPr/>
          <p:nvPr/>
        </p:nvGrpSpPr>
        <p:grpSpPr>
          <a:xfrm>
            <a:off x="8045622" y="3941771"/>
            <a:ext cx="184984" cy="160371"/>
            <a:chOff x="5037700" y="2430325"/>
            <a:chExt cx="75950" cy="65850"/>
          </a:xfrm>
        </p:grpSpPr>
        <p:sp>
          <p:nvSpPr>
            <p:cNvPr id="2239" name="Google Shape;2239;p9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94"/>
          <p:cNvGrpSpPr/>
          <p:nvPr/>
        </p:nvGrpSpPr>
        <p:grpSpPr>
          <a:xfrm>
            <a:off x="7465128" y="3708223"/>
            <a:ext cx="173014" cy="97629"/>
            <a:chOff x="4756975" y="2341800"/>
            <a:chExt cx="91975" cy="51925"/>
          </a:xfrm>
        </p:grpSpPr>
        <p:sp>
          <p:nvSpPr>
            <p:cNvPr id="2242" name="Google Shape;2242;p9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94"/>
          <p:cNvGrpSpPr/>
          <p:nvPr/>
        </p:nvGrpSpPr>
        <p:grpSpPr>
          <a:xfrm>
            <a:off x="7732065" y="4196920"/>
            <a:ext cx="212497" cy="175761"/>
            <a:chOff x="4943575" y="2516350"/>
            <a:chExt cx="98675" cy="81700"/>
          </a:xfrm>
        </p:grpSpPr>
        <p:sp>
          <p:nvSpPr>
            <p:cNvPr id="2263" name="Google Shape;2263;p9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94"/>
          <p:cNvGrpSpPr/>
          <p:nvPr/>
        </p:nvGrpSpPr>
        <p:grpSpPr>
          <a:xfrm>
            <a:off x="1990126" y="3423163"/>
            <a:ext cx="965351" cy="134611"/>
            <a:chOff x="4411970" y="2962952"/>
            <a:chExt cx="706544" cy="104212"/>
          </a:xfrm>
        </p:grpSpPr>
        <p:sp>
          <p:nvSpPr>
            <p:cNvPr id="2342" name="Google Shape;2342;p9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94"/>
          <p:cNvGrpSpPr/>
          <p:nvPr/>
        </p:nvGrpSpPr>
        <p:grpSpPr>
          <a:xfrm>
            <a:off x="1990126" y="3012077"/>
            <a:ext cx="960158" cy="289172"/>
            <a:chOff x="4411970" y="2726085"/>
            <a:chExt cx="643107" cy="193659"/>
          </a:xfrm>
        </p:grpSpPr>
        <p:sp>
          <p:nvSpPr>
            <p:cNvPr id="2347" name="Google Shape;2347;p9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94"/>
          <p:cNvGrpSpPr/>
          <p:nvPr/>
        </p:nvGrpSpPr>
        <p:grpSpPr>
          <a:xfrm>
            <a:off x="993018" y="3278187"/>
            <a:ext cx="833173" cy="259209"/>
            <a:chOff x="4411970" y="4340222"/>
            <a:chExt cx="779467" cy="242683"/>
          </a:xfrm>
        </p:grpSpPr>
        <p:sp>
          <p:nvSpPr>
            <p:cNvPr id="2351" name="Google Shape;2351;p9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94"/>
          <p:cNvGrpSpPr/>
          <p:nvPr/>
        </p:nvGrpSpPr>
        <p:grpSpPr>
          <a:xfrm>
            <a:off x="1990126" y="2673933"/>
            <a:ext cx="965160" cy="216230"/>
            <a:chOff x="4411970" y="2468674"/>
            <a:chExt cx="747317" cy="167425"/>
          </a:xfrm>
        </p:grpSpPr>
        <p:sp>
          <p:nvSpPr>
            <p:cNvPr id="2355" name="Google Shape;2355;p9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94"/>
          <p:cNvGrpSpPr/>
          <p:nvPr/>
        </p:nvGrpSpPr>
        <p:grpSpPr>
          <a:xfrm>
            <a:off x="988873" y="2578650"/>
            <a:ext cx="810451" cy="319148"/>
            <a:chOff x="4411970" y="3686602"/>
            <a:chExt cx="797845" cy="314215"/>
          </a:xfrm>
        </p:grpSpPr>
        <p:sp>
          <p:nvSpPr>
            <p:cNvPr id="2358" name="Google Shape;2358;p9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3" name="Google Shape;2363;p9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94"/>
          <p:cNvGrpSpPr/>
          <p:nvPr/>
        </p:nvGrpSpPr>
        <p:grpSpPr>
          <a:xfrm>
            <a:off x="988970" y="2333174"/>
            <a:ext cx="1970333" cy="208784"/>
            <a:chOff x="6336019" y="3733725"/>
            <a:chExt cx="2566206" cy="351310"/>
          </a:xfrm>
        </p:grpSpPr>
        <p:sp>
          <p:nvSpPr>
            <p:cNvPr id="2365" name="Google Shape;2365;p9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94"/>
          <p:cNvGrpSpPr/>
          <p:nvPr/>
        </p:nvGrpSpPr>
        <p:grpSpPr>
          <a:xfrm>
            <a:off x="1990126" y="3940729"/>
            <a:ext cx="946551" cy="153200"/>
            <a:chOff x="4404545" y="3301592"/>
            <a:chExt cx="782403" cy="129272"/>
          </a:xfrm>
        </p:grpSpPr>
        <p:sp>
          <p:nvSpPr>
            <p:cNvPr id="2370" name="Google Shape;2370;p9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94"/>
          <p:cNvGrpSpPr/>
          <p:nvPr/>
        </p:nvGrpSpPr>
        <p:grpSpPr>
          <a:xfrm>
            <a:off x="1990126" y="3679688"/>
            <a:ext cx="962257" cy="139127"/>
            <a:chOff x="4411970" y="3131459"/>
            <a:chExt cx="710520" cy="117397"/>
          </a:xfrm>
        </p:grpSpPr>
        <p:sp>
          <p:nvSpPr>
            <p:cNvPr id="2373" name="Google Shape;2373;p9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75" name="Google Shape;2375;p9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6" name="Google Shape;2376;p94"/>
          <p:cNvGrpSpPr/>
          <p:nvPr/>
        </p:nvGrpSpPr>
        <p:grpSpPr>
          <a:xfrm>
            <a:off x="990271" y="3614482"/>
            <a:ext cx="823838" cy="458988"/>
            <a:chOff x="4411970" y="1801825"/>
            <a:chExt cx="734586" cy="409262"/>
          </a:xfrm>
        </p:grpSpPr>
        <p:sp>
          <p:nvSpPr>
            <p:cNvPr id="2377" name="Google Shape;2377;p9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94"/>
          <p:cNvGrpSpPr/>
          <p:nvPr/>
        </p:nvGrpSpPr>
        <p:grpSpPr>
          <a:xfrm>
            <a:off x="990271" y="4162908"/>
            <a:ext cx="856348" cy="212039"/>
            <a:chOff x="4411970" y="2233974"/>
            <a:chExt cx="763574" cy="189068"/>
          </a:xfrm>
        </p:grpSpPr>
        <p:sp>
          <p:nvSpPr>
            <p:cNvPr id="2380" name="Google Shape;2380;p9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94"/>
          <p:cNvGrpSpPr/>
          <p:nvPr/>
        </p:nvGrpSpPr>
        <p:grpSpPr>
          <a:xfrm>
            <a:off x="3100467" y="2338244"/>
            <a:ext cx="511602" cy="511602"/>
            <a:chOff x="5681300" y="2527788"/>
            <a:chExt cx="805800" cy="805800"/>
          </a:xfrm>
        </p:grpSpPr>
        <p:sp>
          <p:nvSpPr>
            <p:cNvPr id="2383" name="Google Shape;2383;p9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94"/>
          <p:cNvGrpSpPr/>
          <p:nvPr/>
        </p:nvGrpSpPr>
        <p:grpSpPr>
          <a:xfrm>
            <a:off x="3097662" y="3104827"/>
            <a:ext cx="513021" cy="512935"/>
            <a:chOff x="4049800" y="640400"/>
            <a:chExt cx="858900" cy="858900"/>
          </a:xfrm>
        </p:grpSpPr>
        <p:sp>
          <p:nvSpPr>
            <p:cNvPr id="2386" name="Google Shape;2386;p9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94"/>
          <p:cNvGrpSpPr/>
          <p:nvPr/>
        </p:nvGrpSpPr>
        <p:grpSpPr>
          <a:xfrm>
            <a:off x="3014861" y="3756719"/>
            <a:ext cx="686489" cy="686585"/>
            <a:chOff x="5080188" y="927900"/>
            <a:chExt cx="961200" cy="961200"/>
          </a:xfrm>
        </p:grpSpPr>
        <p:sp>
          <p:nvSpPr>
            <p:cNvPr id="2389" name="Google Shape;2389;p9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94"/>
          <p:cNvGrpSpPr/>
          <p:nvPr/>
        </p:nvGrpSpPr>
        <p:grpSpPr>
          <a:xfrm>
            <a:off x="3798012" y="3849448"/>
            <a:ext cx="510373" cy="510937"/>
            <a:chOff x="7508249" y="1522825"/>
            <a:chExt cx="1326332" cy="1322987"/>
          </a:xfrm>
        </p:grpSpPr>
        <p:sp>
          <p:nvSpPr>
            <p:cNvPr id="2398" name="Google Shape;2398;p9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94"/>
          <p:cNvGrpSpPr/>
          <p:nvPr/>
        </p:nvGrpSpPr>
        <p:grpSpPr>
          <a:xfrm>
            <a:off x="4489605" y="3850853"/>
            <a:ext cx="492652" cy="503348"/>
            <a:chOff x="6039282" y="1042577"/>
            <a:chExt cx="734315" cy="731929"/>
          </a:xfrm>
        </p:grpSpPr>
        <p:sp>
          <p:nvSpPr>
            <p:cNvPr id="2409" name="Google Shape;2409;p9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94"/>
          <p:cNvGrpSpPr/>
          <p:nvPr/>
        </p:nvGrpSpPr>
        <p:grpSpPr>
          <a:xfrm>
            <a:off x="5130019" y="2346894"/>
            <a:ext cx="483304" cy="504902"/>
            <a:chOff x="1825800" y="1651625"/>
            <a:chExt cx="568125" cy="591775"/>
          </a:xfrm>
        </p:grpSpPr>
        <p:sp>
          <p:nvSpPr>
            <p:cNvPr id="2431" name="Google Shape;2431;p9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9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442" name="Google Shape;2442;p9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grpSp>
        <p:nvGrpSpPr>
          <p:cNvPr id="2447" name="Google Shape;2447;p95"/>
          <p:cNvGrpSpPr/>
          <p:nvPr/>
        </p:nvGrpSpPr>
        <p:grpSpPr>
          <a:xfrm>
            <a:off x="722058" y="957091"/>
            <a:ext cx="2492868" cy="1379876"/>
            <a:chOff x="2654821" y="2311071"/>
            <a:chExt cx="2279715" cy="1262120"/>
          </a:xfrm>
        </p:grpSpPr>
        <p:grpSp>
          <p:nvGrpSpPr>
            <p:cNvPr id="2448" name="Google Shape;2448;p95"/>
            <p:cNvGrpSpPr/>
            <p:nvPr/>
          </p:nvGrpSpPr>
          <p:grpSpPr>
            <a:xfrm>
              <a:off x="4034269" y="2840745"/>
              <a:ext cx="40212" cy="36437"/>
              <a:chOff x="4293400" y="2574725"/>
              <a:chExt cx="84425" cy="80100"/>
            </a:xfrm>
          </p:grpSpPr>
          <p:sp>
            <p:nvSpPr>
              <p:cNvPr id="2449" name="Google Shape;2449;p9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50" name="Google Shape;2450;p9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95"/>
            <p:cNvGrpSpPr/>
            <p:nvPr/>
          </p:nvGrpSpPr>
          <p:grpSpPr>
            <a:xfrm>
              <a:off x="3894606" y="2334874"/>
              <a:ext cx="913198" cy="518984"/>
              <a:chOff x="4000175" y="1462675"/>
              <a:chExt cx="1917275" cy="1140875"/>
            </a:xfrm>
          </p:grpSpPr>
          <p:sp>
            <p:nvSpPr>
              <p:cNvPr id="2452" name="Google Shape;2452;p9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53" name="Google Shape;2453;p95"/>
              <p:cNvGrpSpPr/>
              <p:nvPr/>
            </p:nvGrpSpPr>
            <p:grpSpPr>
              <a:xfrm>
                <a:off x="4000175" y="1462675"/>
                <a:ext cx="1917275" cy="1140875"/>
                <a:chOff x="4000175" y="1462675"/>
                <a:chExt cx="1917275" cy="1140875"/>
              </a:xfrm>
            </p:grpSpPr>
            <p:sp>
              <p:nvSpPr>
                <p:cNvPr id="2454" name="Google Shape;2454;p9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55" name="Google Shape;2455;p9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9" name="Google Shape;2459;p9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0" name="Google Shape;2460;p95"/>
            <p:cNvGrpSpPr/>
            <p:nvPr/>
          </p:nvGrpSpPr>
          <p:grpSpPr>
            <a:xfrm>
              <a:off x="3875768" y="2846704"/>
              <a:ext cx="44796" cy="47366"/>
              <a:chOff x="3960625" y="2587825"/>
              <a:chExt cx="94050" cy="104125"/>
            </a:xfrm>
          </p:grpSpPr>
          <p:sp>
            <p:nvSpPr>
              <p:cNvPr id="2461" name="Google Shape;2461;p9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62" name="Google Shape;2462;p9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95"/>
            <p:cNvGrpSpPr/>
            <p:nvPr/>
          </p:nvGrpSpPr>
          <p:grpSpPr>
            <a:xfrm>
              <a:off x="3782759" y="2807162"/>
              <a:ext cx="82686" cy="85487"/>
              <a:chOff x="3765350" y="2500900"/>
              <a:chExt cx="173600" cy="187925"/>
            </a:xfrm>
          </p:grpSpPr>
          <p:sp>
            <p:nvSpPr>
              <p:cNvPr id="2464" name="Google Shape;2464;p9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65" name="Google Shape;2465;p9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95"/>
            <p:cNvGrpSpPr/>
            <p:nvPr/>
          </p:nvGrpSpPr>
          <p:grpSpPr>
            <a:xfrm>
              <a:off x="3775674" y="2798496"/>
              <a:ext cx="40545" cy="23564"/>
              <a:chOff x="3750475" y="2481850"/>
              <a:chExt cx="85125" cy="51800"/>
            </a:xfrm>
          </p:grpSpPr>
          <p:sp>
            <p:nvSpPr>
              <p:cNvPr id="2471" name="Google Shape;2471;p9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73" name="Google Shape;2473;p95"/>
            <p:cNvGrpSpPr/>
            <p:nvPr/>
          </p:nvGrpSpPr>
          <p:grpSpPr>
            <a:xfrm>
              <a:off x="3716946" y="2776024"/>
              <a:ext cx="81971" cy="76912"/>
              <a:chOff x="3627175" y="2432450"/>
              <a:chExt cx="172100" cy="169075"/>
            </a:xfrm>
          </p:grpSpPr>
          <p:sp>
            <p:nvSpPr>
              <p:cNvPr id="2474" name="Google Shape;2474;p9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76" name="Google Shape;2476;p9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77" name="Google Shape;2477;p95"/>
            <p:cNvGrpSpPr/>
            <p:nvPr/>
          </p:nvGrpSpPr>
          <p:grpSpPr>
            <a:xfrm>
              <a:off x="3685682" y="2845624"/>
              <a:ext cx="29311" cy="45055"/>
              <a:chOff x="3561536" y="2585450"/>
              <a:chExt cx="61539" cy="99045"/>
            </a:xfrm>
          </p:grpSpPr>
          <p:sp>
            <p:nvSpPr>
              <p:cNvPr id="2478" name="Google Shape;2478;p9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80" name="Google Shape;2480;p95"/>
            <p:cNvGrpSpPr/>
            <p:nvPr/>
          </p:nvGrpSpPr>
          <p:grpSpPr>
            <a:xfrm>
              <a:off x="3849905" y="2572252"/>
              <a:ext cx="74339" cy="119559"/>
              <a:chOff x="3906325" y="1984500"/>
              <a:chExt cx="156075" cy="262825"/>
            </a:xfrm>
          </p:grpSpPr>
          <p:sp>
            <p:nvSpPr>
              <p:cNvPr id="2481" name="Google Shape;2481;p9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82" name="Google Shape;2482;p9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95"/>
            <p:cNvGrpSpPr/>
            <p:nvPr/>
          </p:nvGrpSpPr>
          <p:grpSpPr>
            <a:xfrm>
              <a:off x="2654821" y="2414345"/>
              <a:ext cx="667570" cy="558731"/>
              <a:chOff x="1397225" y="1637375"/>
              <a:chExt cx="1401575" cy="1228250"/>
            </a:xfrm>
          </p:grpSpPr>
          <p:sp>
            <p:nvSpPr>
              <p:cNvPr id="2484" name="Google Shape;2484;p9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85" name="Google Shape;2485;p95"/>
              <p:cNvGrpSpPr/>
              <p:nvPr/>
            </p:nvGrpSpPr>
            <p:grpSpPr>
              <a:xfrm>
                <a:off x="1397225" y="1637375"/>
                <a:ext cx="1398775" cy="1228250"/>
                <a:chOff x="1397225" y="1637375"/>
                <a:chExt cx="1398775" cy="1228250"/>
              </a:xfrm>
            </p:grpSpPr>
            <p:sp>
              <p:nvSpPr>
                <p:cNvPr id="2486" name="Google Shape;2486;p9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8" name="Google Shape;2488;p95"/>
            <p:cNvGrpSpPr/>
            <p:nvPr/>
          </p:nvGrpSpPr>
          <p:grpSpPr>
            <a:xfrm>
              <a:off x="3230417" y="3103734"/>
              <a:ext cx="282982" cy="280332"/>
              <a:chOff x="2605700" y="3152850"/>
              <a:chExt cx="594125" cy="616250"/>
            </a:xfrm>
          </p:grpSpPr>
          <p:sp>
            <p:nvSpPr>
              <p:cNvPr id="2489" name="Google Shape;2489;p9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90" name="Google Shape;2490;p9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91" name="Google Shape;2491;p95"/>
            <p:cNvGrpSpPr/>
            <p:nvPr/>
          </p:nvGrpSpPr>
          <p:grpSpPr>
            <a:xfrm>
              <a:off x="3265985" y="3226989"/>
              <a:ext cx="87151" cy="346202"/>
              <a:chOff x="2680375" y="3423800"/>
              <a:chExt cx="182975" cy="761050"/>
            </a:xfrm>
          </p:grpSpPr>
          <p:sp>
            <p:nvSpPr>
              <p:cNvPr id="2492" name="Google Shape;2492;p9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93" name="Google Shape;2493;p9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95"/>
            <p:cNvGrpSpPr/>
            <p:nvPr/>
          </p:nvGrpSpPr>
          <p:grpSpPr>
            <a:xfrm>
              <a:off x="3855466" y="3289811"/>
              <a:ext cx="112514" cy="94210"/>
              <a:chOff x="3918000" y="3561900"/>
              <a:chExt cx="236225" cy="207100"/>
            </a:xfrm>
          </p:grpSpPr>
          <p:sp>
            <p:nvSpPr>
              <p:cNvPr id="2495" name="Google Shape;2495;p9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96" name="Google Shape;2496;p9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9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00" name="Google Shape;2500;p95"/>
            <p:cNvGrpSpPr/>
            <p:nvPr/>
          </p:nvGrpSpPr>
          <p:grpSpPr>
            <a:xfrm>
              <a:off x="2905224" y="2311071"/>
              <a:ext cx="596721" cy="528992"/>
              <a:chOff x="1922950" y="1410350"/>
              <a:chExt cx="1252825" cy="1162875"/>
            </a:xfrm>
          </p:grpSpPr>
          <p:sp>
            <p:nvSpPr>
              <p:cNvPr id="2501" name="Google Shape;2501;p9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17" name="Google Shape;2517;p9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7" name="Google Shape;2537;p9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8" name="Google Shape;2538;p9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9" name="Google Shape;2539;p95"/>
            <p:cNvGrpSpPr/>
            <p:nvPr/>
          </p:nvGrpSpPr>
          <p:grpSpPr>
            <a:xfrm>
              <a:off x="3280929" y="3294542"/>
              <a:ext cx="109894" cy="272224"/>
              <a:chOff x="2711750" y="3572300"/>
              <a:chExt cx="230725" cy="598425"/>
            </a:xfrm>
          </p:grpSpPr>
          <p:sp>
            <p:nvSpPr>
              <p:cNvPr id="2540" name="Google Shape;2540;p9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9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95"/>
            <p:cNvGrpSpPr/>
            <p:nvPr/>
          </p:nvGrpSpPr>
          <p:grpSpPr>
            <a:xfrm>
              <a:off x="3790439" y="2408636"/>
              <a:ext cx="73017" cy="75684"/>
              <a:chOff x="3781475" y="1624825"/>
              <a:chExt cx="153300" cy="166375"/>
            </a:xfrm>
          </p:grpSpPr>
          <p:sp>
            <p:nvSpPr>
              <p:cNvPr id="2544" name="Google Shape;2544;p9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9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5" name="Google Shape;2555;p95"/>
            <p:cNvGrpSpPr/>
            <p:nvPr/>
          </p:nvGrpSpPr>
          <p:grpSpPr>
            <a:xfrm>
              <a:off x="4403342" y="3107749"/>
              <a:ext cx="316680" cy="101374"/>
              <a:chOff x="5068275" y="3161675"/>
              <a:chExt cx="664875" cy="222850"/>
            </a:xfrm>
          </p:grpSpPr>
          <p:sp>
            <p:nvSpPr>
              <p:cNvPr id="2556" name="Google Shape;2556;p9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0" name="Google Shape;2560;p9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9" name="Google Shape;2589;p95"/>
            <p:cNvGrpSpPr/>
            <p:nvPr/>
          </p:nvGrpSpPr>
          <p:grpSpPr>
            <a:xfrm>
              <a:off x="3697513" y="2707266"/>
              <a:ext cx="59549" cy="79733"/>
              <a:chOff x="3586375" y="2281300"/>
              <a:chExt cx="125025" cy="175275"/>
            </a:xfrm>
          </p:grpSpPr>
          <p:sp>
            <p:nvSpPr>
              <p:cNvPr id="2590" name="Google Shape;2590;p9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2" name="Google Shape;2592;p9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3" name="Google Shape;2593;p95"/>
            <p:cNvGrpSpPr/>
            <p:nvPr/>
          </p:nvGrpSpPr>
          <p:grpSpPr>
            <a:xfrm>
              <a:off x="4513224" y="3221724"/>
              <a:ext cx="274563" cy="280321"/>
              <a:chOff x="5298975" y="3412225"/>
              <a:chExt cx="576450" cy="616225"/>
            </a:xfrm>
          </p:grpSpPr>
          <p:sp>
            <p:nvSpPr>
              <p:cNvPr id="2594" name="Google Shape;2594;p9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5" name="Google Shape;2595;p9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95"/>
            <p:cNvGrpSpPr/>
            <p:nvPr/>
          </p:nvGrpSpPr>
          <p:grpSpPr>
            <a:xfrm>
              <a:off x="4824403" y="3421846"/>
              <a:ext cx="110132" cy="130647"/>
              <a:chOff x="5952300" y="3852150"/>
              <a:chExt cx="231225" cy="287200"/>
            </a:xfrm>
          </p:grpSpPr>
          <p:sp>
            <p:nvSpPr>
              <p:cNvPr id="2597" name="Google Shape;2597;p9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9" name="Google Shape;2599;p9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95"/>
            <p:cNvGrpSpPr/>
            <p:nvPr/>
          </p:nvGrpSpPr>
          <p:grpSpPr>
            <a:xfrm>
              <a:off x="4295710" y="3079670"/>
              <a:ext cx="14968" cy="27135"/>
              <a:chOff x="4842300" y="3099950"/>
              <a:chExt cx="31425" cy="59650"/>
            </a:xfrm>
          </p:grpSpPr>
          <p:sp>
            <p:nvSpPr>
              <p:cNvPr id="2608" name="Google Shape;2608;p9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9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0" name="Google Shape;2620;p95"/>
            <p:cNvGrpSpPr/>
            <p:nvPr/>
          </p:nvGrpSpPr>
          <p:grpSpPr>
            <a:xfrm>
              <a:off x="3831056" y="2816010"/>
              <a:ext cx="37378" cy="27612"/>
              <a:chOff x="3866750" y="2520350"/>
              <a:chExt cx="78475" cy="60700"/>
            </a:xfrm>
          </p:grpSpPr>
          <p:sp>
            <p:nvSpPr>
              <p:cNvPr id="2621" name="Google Shape;2621;p9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9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42" name="Google Shape;2642;p9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54" name="Google Shape;2654;p9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7" name="Google Shape;2667;p95"/>
            <p:cNvGrpSpPr/>
            <p:nvPr/>
          </p:nvGrpSpPr>
          <p:grpSpPr>
            <a:xfrm>
              <a:off x="3632736" y="3051591"/>
              <a:ext cx="63288" cy="45217"/>
              <a:chOff x="3450375" y="3038225"/>
              <a:chExt cx="132875" cy="99400"/>
            </a:xfrm>
          </p:grpSpPr>
          <p:sp>
            <p:nvSpPr>
              <p:cNvPr id="2668" name="Google Shape;2668;p9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0" name="Google Shape;2670;p9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79" name="Google Shape;2679;p9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89" name="Google Shape;2689;p9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5" name="Google Shape;2695;p9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95"/>
          <p:cNvGrpSpPr/>
          <p:nvPr/>
        </p:nvGrpSpPr>
        <p:grpSpPr>
          <a:xfrm>
            <a:off x="719115" y="2852867"/>
            <a:ext cx="2622876" cy="1333540"/>
            <a:chOff x="238125" y="1038125"/>
            <a:chExt cx="7146800" cy="3633625"/>
          </a:xfrm>
        </p:grpSpPr>
        <p:sp>
          <p:nvSpPr>
            <p:cNvPr id="2706" name="Google Shape;2706;p9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9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9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9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9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9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9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9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9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95"/>
          <p:cNvGrpSpPr/>
          <p:nvPr/>
        </p:nvGrpSpPr>
        <p:grpSpPr>
          <a:xfrm>
            <a:off x="5834043" y="994977"/>
            <a:ext cx="2590840" cy="1380235"/>
            <a:chOff x="233350" y="949250"/>
            <a:chExt cx="7137300" cy="3802300"/>
          </a:xfrm>
        </p:grpSpPr>
        <p:sp>
          <p:nvSpPr>
            <p:cNvPr id="4279" name="Google Shape;4279;p9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95"/>
          <p:cNvGrpSpPr/>
          <p:nvPr/>
        </p:nvGrpSpPr>
        <p:grpSpPr>
          <a:xfrm>
            <a:off x="7648472" y="3039750"/>
            <a:ext cx="104231" cy="320340"/>
            <a:chOff x="7564426" y="3224343"/>
            <a:chExt cx="119985" cy="368801"/>
          </a:xfrm>
        </p:grpSpPr>
        <p:sp>
          <p:nvSpPr>
            <p:cNvPr id="4331" name="Google Shape;4331;p9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95"/>
          <p:cNvGrpSpPr/>
          <p:nvPr/>
        </p:nvGrpSpPr>
        <p:grpSpPr>
          <a:xfrm>
            <a:off x="7347961" y="3033852"/>
            <a:ext cx="189489" cy="332132"/>
            <a:chOff x="8370831" y="3202002"/>
            <a:chExt cx="218129" cy="382376"/>
          </a:xfrm>
        </p:grpSpPr>
        <p:sp>
          <p:nvSpPr>
            <p:cNvPr id="4334" name="Google Shape;4334;p9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95"/>
          <p:cNvGrpSpPr/>
          <p:nvPr/>
        </p:nvGrpSpPr>
        <p:grpSpPr>
          <a:xfrm>
            <a:off x="8071350" y="3444984"/>
            <a:ext cx="309429" cy="267000"/>
            <a:chOff x="6742064" y="3750480"/>
            <a:chExt cx="399315" cy="344560"/>
          </a:xfrm>
        </p:grpSpPr>
        <p:sp>
          <p:nvSpPr>
            <p:cNvPr id="4337" name="Google Shape;4337;p9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95"/>
          <p:cNvGrpSpPr/>
          <p:nvPr/>
        </p:nvGrpSpPr>
        <p:grpSpPr>
          <a:xfrm>
            <a:off x="7610369" y="3796031"/>
            <a:ext cx="180437" cy="281608"/>
            <a:chOff x="7248525" y="3739696"/>
            <a:chExt cx="230531" cy="359790"/>
          </a:xfrm>
        </p:grpSpPr>
        <p:sp>
          <p:nvSpPr>
            <p:cNvPr id="4340" name="Google Shape;4340;p9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95"/>
          <p:cNvGrpSpPr/>
          <p:nvPr/>
        </p:nvGrpSpPr>
        <p:grpSpPr>
          <a:xfrm>
            <a:off x="7856288" y="3439255"/>
            <a:ext cx="162896" cy="278710"/>
            <a:chOff x="7601242" y="3729267"/>
            <a:chExt cx="222566" cy="380803"/>
          </a:xfrm>
        </p:grpSpPr>
        <p:sp>
          <p:nvSpPr>
            <p:cNvPr id="4343" name="Google Shape;4343;p9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5" name="Google Shape;4345;p9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95"/>
          <p:cNvGrpSpPr/>
          <p:nvPr/>
        </p:nvGrpSpPr>
        <p:grpSpPr>
          <a:xfrm>
            <a:off x="7345934" y="3440396"/>
            <a:ext cx="193543" cy="275990"/>
            <a:chOff x="8304647" y="3738687"/>
            <a:chExt cx="225076" cy="320956"/>
          </a:xfrm>
        </p:grpSpPr>
        <p:sp>
          <p:nvSpPr>
            <p:cNvPr id="4347" name="Google Shape;4347;p9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95"/>
          <p:cNvGrpSpPr/>
          <p:nvPr/>
        </p:nvGrpSpPr>
        <p:grpSpPr>
          <a:xfrm>
            <a:off x="7618426" y="3440396"/>
            <a:ext cx="178492" cy="275990"/>
            <a:chOff x="8615101" y="3738687"/>
            <a:chExt cx="207573" cy="320956"/>
          </a:xfrm>
        </p:grpSpPr>
        <p:sp>
          <p:nvSpPr>
            <p:cNvPr id="4351" name="Google Shape;4351;p9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9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5" name="Google Shape;4355;p95"/>
          <p:cNvGrpSpPr/>
          <p:nvPr/>
        </p:nvGrpSpPr>
        <p:grpSpPr>
          <a:xfrm>
            <a:off x="6013131" y="3561884"/>
            <a:ext cx="557670" cy="511283"/>
            <a:chOff x="6015419" y="3716859"/>
            <a:chExt cx="557671" cy="511283"/>
          </a:xfrm>
        </p:grpSpPr>
        <p:sp>
          <p:nvSpPr>
            <p:cNvPr id="4356" name="Google Shape;4356;p9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7" name="Google Shape;4357;p95"/>
            <p:cNvGrpSpPr/>
            <p:nvPr/>
          </p:nvGrpSpPr>
          <p:grpSpPr>
            <a:xfrm>
              <a:off x="6036094" y="3716980"/>
              <a:ext cx="529860" cy="510468"/>
              <a:chOff x="6036094" y="3716980"/>
              <a:chExt cx="529860" cy="510468"/>
            </a:xfrm>
          </p:grpSpPr>
          <p:sp>
            <p:nvSpPr>
              <p:cNvPr id="4358" name="Google Shape;4358;p9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8" name="Google Shape;4368;p95"/>
          <p:cNvGrpSpPr/>
          <p:nvPr/>
        </p:nvGrpSpPr>
        <p:grpSpPr>
          <a:xfrm>
            <a:off x="6642016" y="2918653"/>
            <a:ext cx="576302" cy="511871"/>
            <a:chOff x="6644304" y="3073628"/>
            <a:chExt cx="576302" cy="511871"/>
          </a:xfrm>
        </p:grpSpPr>
        <p:sp>
          <p:nvSpPr>
            <p:cNvPr id="4369" name="Google Shape;4369;p9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0" name="Google Shape;4370;p95"/>
            <p:cNvGrpSpPr/>
            <p:nvPr/>
          </p:nvGrpSpPr>
          <p:grpSpPr>
            <a:xfrm>
              <a:off x="6712169" y="3085440"/>
              <a:ext cx="481622" cy="494913"/>
              <a:chOff x="6712169" y="3085440"/>
              <a:chExt cx="481622" cy="494913"/>
            </a:xfrm>
          </p:grpSpPr>
          <p:sp>
            <p:nvSpPr>
              <p:cNvPr id="4371" name="Google Shape;4371;p9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9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9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95"/>
          <p:cNvGrpSpPr/>
          <p:nvPr/>
        </p:nvGrpSpPr>
        <p:grpSpPr>
          <a:xfrm>
            <a:off x="6649867" y="3561648"/>
            <a:ext cx="560631" cy="511352"/>
            <a:chOff x="6652154" y="3716623"/>
            <a:chExt cx="560631" cy="511352"/>
          </a:xfrm>
        </p:grpSpPr>
        <p:sp>
          <p:nvSpPr>
            <p:cNvPr id="4381" name="Google Shape;4381;p9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95"/>
            <p:cNvGrpSpPr/>
            <p:nvPr/>
          </p:nvGrpSpPr>
          <p:grpSpPr>
            <a:xfrm>
              <a:off x="6669657" y="3716715"/>
              <a:ext cx="466779" cy="464290"/>
              <a:chOff x="6669657" y="3716715"/>
              <a:chExt cx="466779" cy="464290"/>
            </a:xfrm>
          </p:grpSpPr>
          <p:sp>
            <p:nvSpPr>
              <p:cNvPr id="4383" name="Google Shape;4383;p9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95"/>
          <p:cNvGrpSpPr/>
          <p:nvPr/>
        </p:nvGrpSpPr>
        <p:grpSpPr>
          <a:xfrm>
            <a:off x="7843958" y="3843056"/>
            <a:ext cx="187557" cy="187557"/>
            <a:chOff x="8565775" y="671075"/>
            <a:chExt cx="441000" cy="441000"/>
          </a:xfrm>
        </p:grpSpPr>
        <p:sp>
          <p:nvSpPr>
            <p:cNvPr id="4397" name="Google Shape;4397;p9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9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95"/>
          <p:cNvGrpSpPr/>
          <p:nvPr/>
        </p:nvGrpSpPr>
        <p:grpSpPr>
          <a:xfrm>
            <a:off x="5997813" y="2921275"/>
            <a:ext cx="587871" cy="512373"/>
            <a:chOff x="6000100" y="3076250"/>
            <a:chExt cx="587871" cy="512373"/>
          </a:xfrm>
        </p:grpSpPr>
        <p:sp>
          <p:nvSpPr>
            <p:cNvPr id="4402" name="Google Shape;4402;p9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3" name="Google Shape;4403;p95"/>
            <p:cNvGrpSpPr/>
            <p:nvPr/>
          </p:nvGrpSpPr>
          <p:grpSpPr>
            <a:xfrm>
              <a:off x="6031360" y="3076713"/>
              <a:ext cx="539107" cy="480965"/>
              <a:chOff x="6031360" y="3076713"/>
              <a:chExt cx="539107" cy="480965"/>
            </a:xfrm>
          </p:grpSpPr>
          <p:sp>
            <p:nvSpPr>
              <p:cNvPr id="4404" name="Google Shape;4404;p9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95"/>
          <p:cNvGrpSpPr/>
          <p:nvPr/>
        </p:nvGrpSpPr>
        <p:grpSpPr>
          <a:xfrm>
            <a:off x="3369304" y="940638"/>
            <a:ext cx="2310381" cy="1488888"/>
            <a:chOff x="229225" y="549050"/>
            <a:chExt cx="7161750" cy="4615275"/>
          </a:xfrm>
        </p:grpSpPr>
        <p:sp>
          <p:nvSpPr>
            <p:cNvPr id="4412" name="Google Shape;4412;p9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95"/>
          <p:cNvGrpSpPr/>
          <p:nvPr/>
        </p:nvGrpSpPr>
        <p:grpSpPr>
          <a:xfrm>
            <a:off x="3514722" y="2832485"/>
            <a:ext cx="2310282" cy="1374222"/>
            <a:chOff x="238125" y="732525"/>
            <a:chExt cx="7130500" cy="4241425"/>
          </a:xfrm>
        </p:grpSpPr>
        <p:sp>
          <p:nvSpPr>
            <p:cNvPr id="4530" name="Google Shape;4530;p9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1304000" y="1317313"/>
            <a:ext cx="48462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&amp; STRATEGY </a:t>
            </a:r>
            <a:r>
              <a:rPr b="1" lang="en"/>
              <a:t>DEFINITION</a:t>
            </a:r>
            <a:endParaRPr b="1"/>
          </a:p>
        </p:txBody>
      </p:sp>
      <p:sp>
        <p:nvSpPr>
          <p:cNvPr id="304" name="Google Shape;304;p42"/>
          <p:cNvSpPr txBox="1"/>
          <p:nvPr>
            <p:ph idx="1" type="subTitle"/>
          </p:nvPr>
        </p:nvSpPr>
        <p:spPr>
          <a:xfrm>
            <a:off x="1303900" y="2641487"/>
            <a:ext cx="48462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solidFill>
                <a:srgbClr val="595959"/>
              </a:solidFill>
              <a:latin typeface="Anaheim"/>
              <a:ea typeface="Anaheim"/>
              <a:cs typeface="Anaheim"/>
              <a:sym typeface="Anaheim"/>
            </a:endParaRPr>
          </a:p>
        </p:txBody>
      </p:sp>
      <p:cxnSp>
        <p:nvCxnSpPr>
          <p:cNvPr id="305" name="Google Shape;305;p42"/>
          <p:cNvCxnSpPr>
            <a:stCxn id="306" idx="4"/>
            <a:endCxn id="307" idx="0"/>
          </p:cNvCxnSpPr>
          <p:nvPr/>
        </p:nvCxnSpPr>
        <p:spPr>
          <a:xfrm rot="5400000">
            <a:off x="6786475" y="2663550"/>
            <a:ext cx="529200" cy="907200"/>
          </a:xfrm>
          <a:prstGeom prst="curvedConnector3">
            <a:avLst>
              <a:gd fmla="val 50001" name="adj1"/>
            </a:avLst>
          </a:prstGeom>
          <a:noFill/>
          <a:ln cap="flat" cmpd="sng" w="9525">
            <a:solidFill>
              <a:schemeClr val="dk1"/>
            </a:solidFill>
            <a:prstDash val="solid"/>
            <a:round/>
            <a:headEnd len="med" w="med" type="none"/>
            <a:tailEnd len="med" w="med" type="none"/>
          </a:ln>
        </p:spPr>
      </p:cxnSp>
      <p:sp>
        <p:nvSpPr>
          <p:cNvPr id="306" name="Google Shape;306;p42"/>
          <p:cNvSpPr/>
          <p:nvPr/>
        </p:nvSpPr>
        <p:spPr>
          <a:xfrm>
            <a:off x="7223875" y="22909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p:nvPr/>
        </p:nvSpPr>
        <p:spPr>
          <a:xfrm>
            <a:off x="6316688" y="12001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6316688" y="33817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42"/>
          <p:cNvCxnSpPr>
            <a:stCxn id="306" idx="0"/>
            <a:endCxn id="308" idx="4"/>
          </p:cNvCxnSpPr>
          <p:nvPr/>
        </p:nvCxnSpPr>
        <p:spPr>
          <a:xfrm flipH="1" rot="5400000">
            <a:off x="6786475" y="1572750"/>
            <a:ext cx="529200" cy="907200"/>
          </a:xfrm>
          <a:prstGeom prst="curvedConnector3">
            <a:avLst>
              <a:gd fmla="val 50001" name="adj1"/>
            </a:avLst>
          </a:prstGeom>
          <a:noFill/>
          <a:ln cap="flat" cmpd="sng" w="9525">
            <a:solidFill>
              <a:schemeClr val="dk1"/>
            </a:solidFill>
            <a:prstDash val="solid"/>
            <a:round/>
            <a:headEnd len="med" w="med" type="none"/>
            <a:tailEnd len="med" w="med" type="none"/>
          </a:ln>
        </p:spPr>
      </p:cxnSp>
      <p:grpSp>
        <p:nvGrpSpPr>
          <p:cNvPr id="310" name="Google Shape;310;p42"/>
          <p:cNvGrpSpPr/>
          <p:nvPr/>
        </p:nvGrpSpPr>
        <p:grpSpPr>
          <a:xfrm>
            <a:off x="7340842" y="2415309"/>
            <a:ext cx="327673" cy="312868"/>
            <a:chOff x="5458125" y="2764190"/>
            <a:chExt cx="455545" cy="434961"/>
          </a:xfrm>
        </p:grpSpPr>
        <p:sp>
          <p:nvSpPr>
            <p:cNvPr id="311" name="Google Shape;311;p42"/>
            <p:cNvSpPr/>
            <p:nvPr/>
          </p:nvSpPr>
          <p:spPr>
            <a:xfrm>
              <a:off x="5568845" y="2894081"/>
              <a:ext cx="205252" cy="176318"/>
            </a:xfrm>
            <a:custGeom>
              <a:rect b="b" l="l" r="r" t="t"/>
              <a:pathLst>
                <a:path extrusionOk="0" h="6502" w="7569">
                  <a:moveTo>
                    <a:pt x="4317" y="1265"/>
                  </a:moveTo>
                  <a:cubicBezTo>
                    <a:pt x="5289" y="1265"/>
                    <a:pt x="6260" y="1927"/>
                    <a:pt x="6314" y="3251"/>
                  </a:cubicBezTo>
                  <a:cubicBezTo>
                    <a:pt x="6314" y="4354"/>
                    <a:pt x="5420" y="5250"/>
                    <a:pt x="4315" y="5250"/>
                  </a:cubicBezTo>
                  <a:cubicBezTo>
                    <a:pt x="3215" y="5250"/>
                    <a:pt x="2319" y="4351"/>
                    <a:pt x="2319" y="3251"/>
                  </a:cubicBezTo>
                  <a:cubicBezTo>
                    <a:pt x="2374" y="1927"/>
                    <a:pt x="3346" y="1265"/>
                    <a:pt x="4317" y="1265"/>
                  </a:cubicBezTo>
                  <a:close/>
                  <a:moveTo>
                    <a:pt x="4315" y="0"/>
                  </a:moveTo>
                  <a:cubicBezTo>
                    <a:pt x="1" y="181"/>
                    <a:pt x="3" y="6326"/>
                    <a:pt x="4315" y="6502"/>
                  </a:cubicBezTo>
                  <a:cubicBezTo>
                    <a:pt x="6109" y="6502"/>
                    <a:pt x="7568" y="5045"/>
                    <a:pt x="7568" y="3251"/>
                  </a:cubicBezTo>
                  <a:cubicBezTo>
                    <a:pt x="7568" y="1457"/>
                    <a:pt x="6107" y="0"/>
                    <a:pt x="4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
            <p:cNvSpPr/>
            <p:nvPr/>
          </p:nvSpPr>
          <p:spPr>
            <a:xfrm>
              <a:off x="5699252" y="2813380"/>
              <a:ext cx="214418" cy="337993"/>
            </a:xfrm>
            <a:custGeom>
              <a:rect b="b" l="l" r="r" t="t"/>
              <a:pathLst>
                <a:path extrusionOk="0" h="12464" w="7907">
                  <a:moveTo>
                    <a:pt x="1" y="1"/>
                  </a:moveTo>
                  <a:lnTo>
                    <a:pt x="1" y="2017"/>
                  </a:lnTo>
                  <a:cubicBezTo>
                    <a:pt x="1947" y="2243"/>
                    <a:pt x="3493" y="3791"/>
                    <a:pt x="3718" y="5732"/>
                  </a:cubicBezTo>
                  <a:lnTo>
                    <a:pt x="5787" y="5732"/>
                  </a:lnTo>
                  <a:cubicBezTo>
                    <a:pt x="6455" y="5755"/>
                    <a:pt x="6466" y="6688"/>
                    <a:pt x="5800" y="6722"/>
                  </a:cubicBezTo>
                  <a:lnTo>
                    <a:pt x="3718" y="6722"/>
                  </a:lnTo>
                  <a:cubicBezTo>
                    <a:pt x="3490" y="8666"/>
                    <a:pt x="1942" y="10211"/>
                    <a:pt x="1" y="10439"/>
                  </a:cubicBezTo>
                  <a:lnTo>
                    <a:pt x="1" y="12464"/>
                  </a:lnTo>
                  <a:cubicBezTo>
                    <a:pt x="4988" y="12215"/>
                    <a:pt x="7354" y="7539"/>
                    <a:pt x="7846" y="6434"/>
                  </a:cubicBezTo>
                  <a:cubicBezTo>
                    <a:pt x="7906" y="6303"/>
                    <a:pt x="7901" y="6151"/>
                    <a:pt x="7844" y="6020"/>
                  </a:cubicBezTo>
                  <a:cubicBezTo>
                    <a:pt x="7359" y="4951"/>
                    <a:pt x="4981" y="33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
            <p:cNvSpPr/>
            <p:nvPr/>
          </p:nvSpPr>
          <p:spPr>
            <a:xfrm>
              <a:off x="5658495" y="2954878"/>
              <a:ext cx="54859" cy="54588"/>
            </a:xfrm>
            <a:custGeom>
              <a:rect b="b" l="l" r="r" t="t"/>
              <a:pathLst>
                <a:path extrusionOk="0" h="2013" w="2023">
                  <a:moveTo>
                    <a:pt x="1009" y="0"/>
                  </a:moveTo>
                  <a:cubicBezTo>
                    <a:pt x="454" y="0"/>
                    <a:pt x="0" y="454"/>
                    <a:pt x="0" y="1009"/>
                  </a:cubicBezTo>
                  <a:cubicBezTo>
                    <a:pt x="29" y="1678"/>
                    <a:pt x="520" y="2013"/>
                    <a:pt x="1012" y="2013"/>
                  </a:cubicBezTo>
                  <a:cubicBezTo>
                    <a:pt x="1503" y="2013"/>
                    <a:pt x="1994" y="1678"/>
                    <a:pt x="2023" y="1009"/>
                  </a:cubicBezTo>
                  <a:cubicBezTo>
                    <a:pt x="2017" y="454"/>
                    <a:pt x="1567"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p:nvPr/>
          </p:nvSpPr>
          <p:spPr>
            <a:xfrm>
              <a:off x="5458125" y="2813109"/>
              <a:ext cx="214391" cy="338047"/>
            </a:xfrm>
            <a:custGeom>
              <a:rect b="b" l="l" r="r" t="t"/>
              <a:pathLst>
                <a:path extrusionOk="0" h="12466" w="7906">
                  <a:moveTo>
                    <a:pt x="7905" y="0"/>
                  </a:moveTo>
                  <a:cubicBezTo>
                    <a:pt x="2918" y="249"/>
                    <a:pt x="550" y="4925"/>
                    <a:pt x="60" y="6030"/>
                  </a:cubicBezTo>
                  <a:cubicBezTo>
                    <a:pt x="0" y="6161"/>
                    <a:pt x="0" y="6313"/>
                    <a:pt x="63" y="6444"/>
                  </a:cubicBezTo>
                  <a:cubicBezTo>
                    <a:pt x="550" y="7513"/>
                    <a:pt x="2923" y="12133"/>
                    <a:pt x="7905" y="12466"/>
                  </a:cubicBezTo>
                  <a:lnTo>
                    <a:pt x="7905" y="10449"/>
                  </a:lnTo>
                  <a:cubicBezTo>
                    <a:pt x="5959" y="10221"/>
                    <a:pt x="4414" y="8676"/>
                    <a:pt x="4189" y="6732"/>
                  </a:cubicBezTo>
                  <a:lnTo>
                    <a:pt x="2119" y="6732"/>
                  </a:lnTo>
                  <a:cubicBezTo>
                    <a:pt x="1451" y="6708"/>
                    <a:pt x="1441" y="5776"/>
                    <a:pt x="2106" y="5742"/>
                  </a:cubicBezTo>
                  <a:lnTo>
                    <a:pt x="4189" y="5742"/>
                  </a:lnTo>
                  <a:cubicBezTo>
                    <a:pt x="4414" y="3798"/>
                    <a:pt x="5962" y="2253"/>
                    <a:pt x="7905" y="2027"/>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p:nvPr/>
          </p:nvSpPr>
          <p:spPr>
            <a:xfrm>
              <a:off x="5672487" y="2764190"/>
              <a:ext cx="26792" cy="49218"/>
            </a:xfrm>
            <a:custGeom>
              <a:rect b="b" l="l" r="r" t="t"/>
              <a:pathLst>
                <a:path extrusionOk="0" h="1815" w="988">
                  <a:moveTo>
                    <a:pt x="494" y="1"/>
                  </a:moveTo>
                  <a:cubicBezTo>
                    <a:pt x="254" y="1"/>
                    <a:pt x="14" y="164"/>
                    <a:pt x="0" y="492"/>
                  </a:cubicBezTo>
                  <a:lnTo>
                    <a:pt x="0" y="1804"/>
                  </a:lnTo>
                  <a:cubicBezTo>
                    <a:pt x="135" y="1798"/>
                    <a:pt x="273" y="1794"/>
                    <a:pt x="411" y="1794"/>
                  </a:cubicBezTo>
                  <a:cubicBezTo>
                    <a:pt x="606" y="1794"/>
                    <a:pt x="801" y="1801"/>
                    <a:pt x="988" y="1815"/>
                  </a:cubicBezTo>
                  <a:lnTo>
                    <a:pt x="988" y="492"/>
                  </a:lnTo>
                  <a:cubicBezTo>
                    <a:pt x="975" y="164"/>
                    <a:pt x="735" y="1"/>
                    <a:pt x="4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2"/>
            <p:cNvSpPr/>
            <p:nvPr/>
          </p:nvSpPr>
          <p:spPr>
            <a:xfrm>
              <a:off x="5672487" y="3151207"/>
              <a:ext cx="26792" cy="47944"/>
            </a:xfrm>
            <a:custGeom>
              <a:rect b="b" l="l" r="r" t="t"/>
              <a:pathLst>
                <a:path extrusionOk="0" h="1768" w="988">
                  <a:moveTo>
                    <a:pt x="0" y="0"/>
                  </a:moveTo>
                  <a:lnTo>
                    <a:pt x="0" y="1276"/>
                  </a:lnTo>
                  <a:cubicBezTo>
                    <a:pt x="14" y="1604"/>
                    <a:pt x="254" y="1767"/>
                    <a:pt x="494" y="1767"/>
                  </a:cubicBezTo>
                  <a:cubicBezTo>
                    <a:pt x="735" y="1767"/>
                    <a:pt x="975" y="1604"/>
                    <a:pt x="988" y="1276"/>
                  </a:cubicBezTo>
                  <a:lnTo>
                    <a:pt x="988" y="11"/>
                  </a:lnTo>
                  <a:cubicBezTo>
                    <a:pt x="853" y="17"/>
                    <a:pt x="714" y="21"/>
                    <a:pt x="576" y="21"/>
                  </a:cubicBezTo>
                  <a:cubicBezTo>
                    <a:pt x="382" y="21"/>
                    <a:pt x="187" y="1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2"/>
          <p:cNvGrpSpPr/>
          <p:nvPr/>
        </p:nvGrpSpPr>
        <p:grpSpPr>
          <a:xfrm>
            <a:off x="6433813" y="1317452"/>
            <a:ext cx="327380" cy="327009"/>
            <a:chOff x="4716251" y="2754292"/>
            <a:chExt cx="455137" cy="454621"/>
          </a:xfrm>
        </p:grpSpPr>
        <p:sp>
          <p:nvSpPr>
            <p:cNvPr id="318" name="Google Shape;318;p42"/>
            <p:cNvSpPr/>
            <p:nvPr/>
          </p:nvSpPr>
          <p:spPr>
            <a:xfrm>
              <a:off x="4871254" y="2846057"/>
              <a:ext cx="144563" cy="22752"/>
            </a:xfrm>
            <a:custGeom>
              <a:rect b="b" l="l" r="r" t="t"/>
              <a:pathLst>
                <a:path extrusionOk="0" h="839" w="5331">
                  <a:moveTo>
                    <a:pt x="0" y="0"/>
                  </a:moveTo>
                  <a:lnTo>
                    <a:pt x="0" y="839"/>
                  </a:lnTo>
                  <a:lnTo>
                    <a:pt x="5331" y="839"/>
                  </a:lnTo>
                  <a:lnTo>
                    <a:pt x="5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p:nvPr/>
          </p:nvSpPr>
          <p:spPr>
            <a:xfrm>
              <a:off x="4871254" y="2895275"/>
              <a:ext cx="144563" cy="22752"/>
            </a:xfrm>
            <a:custGeom>
              <a:rect b="b" l="l" r="r" t="t"/>
              <a:pathLst>
                <a:path extrusionOk="0" h="839" w="5331">
                  <a:moveTo>
                    <a:pt x="0" y="1"/>
                  </a:moveTo>
                  <a:lnTo>
                    <a:pt x="0" y="839"/>
                  </a:lnTo>
                  <a:lnTo>
                    <a:pt x="5331" y="839"/>
                  </a:lnTo>
                  <a:lnTo>
                    <a:pt x="5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2"/>
            <p:cNvSpPr/>
            <p:nvPr/>
          </p:nvSpPr>
          <p:spPr>
            <a:xfrm>
              <a:off x="5092313" y="3066466"/>
              <a:ext cx="79075" cy="44907"/>
            </a:xfrm>
            <a:custGeom>
              <a:rect b="b" l="l" r="r" t="t"/>
              <a:pathLst>
                <a:path extrusionOk="0" h="1656" w="2916">
                  <a:moveTo>
                    <a:pt x="0" y="1"/>
                  </a:moveTo>
                  <a:lnTo>
                    <a:pt x="0" y="1656"/>
                  </a:lnTo>
                  <a:lnTo>
                    <a:pt x="969" y="1656"/>
                  </a:lnTo>
                  <a:cubicBezTo>
                    <a:pt x="1438" y="1656"/>
                    <a:pt x="1957" y="1528"/>
                    <a:pt x="2365" y="1289"/>
                  </a:cubicBezTo>
                  <a:lnTo>
                    <a:pt x="2787" y="1014"/>
                  </a:lnTo>
                  <a:cubicBezTo>
                    <a:pt x="2915" y="936"/>
                    <a:pt x="2915" y="747"/>
                    <a:pt x="2790" y="666"/>
                  </a:cubicBezTo>
                  <a:lnTo>
                    <a:pt x="2378" y="388"/>
                  </a:lnTo>
                  <a:cubicBezTo>
                    <a:pt x="1967" y="137"/>
                    <a:pt x="1430"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2"/>
            <p:cNvSpPr/>
            <p:nvPr/>
          </p:nvSpPr>
          <p:spPr>
            <a:xfrm>
              <a:off x="4783963" y="3136916"/>
              <a:ext cx="319092" cy="71997"/>
            </a:xfrm>
            <a:custGeom>
              <a:rect b="b" l="l" r="r" t="t"/>
              <a:pathLst>
                <a:path extrusionOk="0" h="2655" w="11767">
                  <a:moveTo>
                    <a:pt x="11767" y="1"/>
                  </a:moveTo>
                  <a:cubicBezTo>
                    <a:pt x="11588" y="27"/>
                    <a:pt x="11408" y="40"/>
                    <a:pt x="11227" y="40"/>
                  </a:cubicBezTo>
                  <a:lnTo>
                    <a:pt x="0" y="40"/>
                  </a:lnTo>
                  <a:lnTo>
                    <a:pt x="0" y="2165"/>
                  </a:lnTo>
                  <a:cubicBezTo>
                    <a:pt x="0" y="2437"/>
                    <a:pt x="220" y="2654"/>
                    <a:pt x="490" y="2654"/>
                  </a:cubicBezTo>
                  <a:lnTo>
                    <a:pt x="11277" y="2654"/>
                  </a:lnTo>
                  <a:cubicBezTo>
                    <a:pt x="11549" y="2654"/>
                    <a:pt x="11767" y="2437"/>
                    <a:pt x="11767" y="2165"/>
                  </a:cubicBezTo>
                  <a:lnTo>
                    <a:pt x="11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p:nvPr/>
          </p:nvSpPr>
          <p:spPr>
            <a:xfrm>
              <a:off x="4716251" y="3066466"/>
              <a:ext cx="179328" cy="44988"/>
            </a:xfrm>
            <a:custGeom>
              <a:rect b="b" l="l" r="r" t="t"/>
              <a:pathLst>
                <a:path extrusionOk="0" h="1659" w="6613">
                  <a:moveTo>
                    <a:pt x="1" y="1"/>
                  </a:moveTo>
                  <a:lnTo>
                    <a:pt x="1" y="1271"/>
                  </a:lnTo>
                  <a:cubicBezTo>
                    <a:pt x="1" y="1486"/>
                    <a:pt x="176" y="1659"/>
                    <a:pt x="388" y="1659"/>
                  </a:cubicBezTo>
                  <a:lnTo>
                    <a:pt x="6612" y="1659"/>
                  </a:lnTo>
                  <a:lnTo>
                    <a:pt x="66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2"/>
            <p:cNvSpPr/>
            <p:nvPr/>
          </p:nvSpPr>
          <p:spPr>
            <a:xfrm>
              <a:off x="4922180" y="3066466"/>
              <a:ext cx="143506" cy="44907"/>
            </a:xfrm>
            <a:custGeom>
              <a:rect b="b" l="l" r="r" t="t"/>
              <a:pathLst>
                <a:path extrusionOk="0" h="1656" w="5292">
                  <a:moveTo>
                    <a:pt x="1" y="1"/>
                  </a:moveTo>
                  <a:lnTo>
                    <a:pt x="1" y="1656"/>
                  </a:lnTo>
                  <a:lnTo>
                    <a:pt x="5292" y="1656"/>
                  </a:lnTo>
                  <a:lnTo>
                    <a:pt x="52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a:off x="4716251" y="2990809"/>
              <a:ext cx="67740" cy="50466"/>
            </a:xfrm>
            <a:custGeom>
              <a:rect b="b" l="l" r="r" t="t"/>
              <a:pathLst>
                <a:path extrusionOk="0" h="1861" w="2498">
                  <a:moveTo>
                    <a:pt x="1507" y="1"/>
                  </a:moveTo>
                  <a:cubicBezTo>
                    <a:pt x="684" y="1"/>
                    <a:pt x="11" y="674"/>
                    <a:pt x="6" y="1494"/>
                  </a:cubicBezTo>
                  <a:lnTo>
                    <a:pt x="1" y="1861"/>
                  </a:lnTo>
                  <a:lnTo>
                    <a:pt x="983" y="1861"/>
                  </a:lnTo>
                  <a:lnTo>
                    <a:pt x="988" y="1502"/>
                  </a:lnTo>
                  <a:cubicBezTo>
                    <a:pt x="991" y="1216"/>
                    <a:pt x="1221" y="983"/>
                    <a:pt x="1507" y="983"/>
                  </a:cubicBezTo>
                  <a:lnTo>
                    <a:pt x="2497" y="983"/>
                  </a:lnTo>
                  <a:lnTo>
                    <a:pt x="2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4783963" y="2754292"/>
              <a:ext cx="319227" cy="286768"/>
            </a:xfrm>
            <a:custGeom>
              <a:rect b="b" l="l" r="r" t="t"/>
              <a:pathLst>
                <a:path extrusionOk="0" h="10575" w="11772">
                  <a:moveTo>
                    <a:pt x="9040" y="2402"/>
                  </a:moveTo>
                  <a:cubicBezTo>
                    <a:pt x="9312" y="2402"/>
                    <a:pt x="9532" y="2620"/>
                    <a:pt x="9532" y="2892"/>
                  </a:cubicBezTo>
                  <a:lnTo>
                    <a:pt x="9532" y="6530"/>
                  </a:lnTo>
                  <a:cubicBezTo>
                    <a:pt x="9532" y="6803"/>
                    <a:pt x="9312" y="7020"/>
                    <a:pt x="9040" y="7020"/>
                  </a:cubicBezTo>
                  <a:lnTo>
                    <a:pt x="2727" y="7020"/>
                  </a:lnTo>
                  <a:cubicBezTo>
                    <a:pt x="2455" y="7020"/>
                    <a:pt x="2237" y="6803"/>
                    <a:pt x="2237" y="6530"/>
                  </a:cubicBezTo>
                  <a:lnTo>
                    <a:pt x="2237" y="2892"/>
                  </a:lnTo>
                  <a:cubicBezTo>
                    <a:pt x="2237" y="2620"/>
                    <a:pt x="2455" y="2402"/>
                    <a:pt x="2727" y="2402"/>
                  </a:cubicBezTo>
                  <a:close/>
                  <a:moveTo>
                    <a:pt x="495" y="0"/>
                  </a:moveTo>
                  <a:cubicBezTo>
                    <a:pt x="223" y="0"/>
                    <a:pt x="3" y="220"/>
                    <a:pt x="3" y="493"/>
                  </a:cubicBezTo>
                  <a:lnTo>
                    <a:pt x="3" y="8723"/>
                  </a:lnTo>
                  <a:lnTo>
                    <a:pt x="3945" y="8723"/>
                  </a:lnTo>
                  <a:cubicBezTo>
                    <a:pt x="4210" y="8723"/>
                    <a:pt x="4432" y="8943"/>
                    <a:pt x="4432" y="9215"/>
                  </a:cubicBezTo>
                  <a:cubicBezTo>
                    <a:pt x="4432" y="9488"/>
                    <a:pt x="4215" y="9705"/>
                    <a:pt x="3942" y="9705"/>
                  </a:cubicBezTo>
                  <a:lnTo>
                    <a:pt x="0" y="9705"/>
                  </a:lnTo>
                  <a:lnTo>
                    <a:pt x="0" y="10530"/>
                  </a:lnTo>
                  <a:lnTo>
                    <a:pt x="11209" y="10530"/>
                  </a:lnTo>
                  <a:cubicBezTo>
                    <a:pt x="11395" y="10530"/>
                    <a:pt x="11583" y="10549"/>
                    <a:pt x="11772" y="10575"/>
                  </a:cubicBezTo>
                  <a:lnTo>
                    <a:pt x="11772" y="493"/>
                  </a:lnTo>
                  <a:cubicBezTo>
                    <a:pt x="11772" y="220"/>
                    <a:pt x="11552" y="0"/>
                    <a:pt x="11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42"/>
          <p:cNvGrpSpPr/>
          <p:nvPr/>
        </p:nvGrpSpPr>
        <p:grpSpPr>
          <a:xfrm>
            <a:off x="6454406" y="3499041"/>
            <a:ext cx="286184" cy="327070"/>
            <a:chOff x="4001901" y="2754346"/>
            <a:chExt cx="397865" cy="454706"/>
          </a:xfrm>
        </p:grpSpPr>
        <p:sp>
          <p:nvSpPr>
            <p:cNvPr id="327" name="Google Shape;327;p42"/>
            <p:cNvSpPr/>
            <p:nvPr/>
          </p:nvSpPr>
          <p:spPr>
            <a:xfrm>
              <a:off x="4099496" y="2917945"/>
              <a:ext cx="24243" cy="22236"/>
            </a:xfrm>
            <a:custGeom>
              <a:rect b="b" l="l" r="r" t="t"/>
              <a:pathLst>
                <a:path extrusionOk="0" h="820" w="894">
                  <a:moveTo>
                    <a:pt x="439" y="1"/>
                  </a:moveTo>
                  <a:cubicBezTo>
                    <a:pt x="357" y="1"/>
                    <a:pt x="276" y="26"/>
                    <a:pt x="210" y="74"/>
                  </a:cubicBezTo>
                  <a:cubicBezTo>
                    <a:pt x="121" y="134"/>
                    <a:pt x="61" y="226"/>
                    <a:pt x="42" y="336"/>
                  </a:cubicBezTo>
                  <a:cubicBezTo>
                    <a:pt x="0" y="558"/>
                    <a:pt x="152" y="773"/>
                    <a:pt x="380" y="812"/>
                  </a:cubicBezTo>
                  <a:cubicBezTo>
                    <a:pt x="406" y="817"/>
                    <a:pt x="432" y="820"/>
                    <a:pt x="457" y="820"/>
                  </a:cubicBezTo>
                  <a:cubicBezTo>
                    <a:pt x="539" y="820"/>
                    <a:pt x="619" y="795"/>
                    <a:pt x="687" y="747"/>
                  </a:cubicBezTo>
                  <a:cubicBezTo>
                    <a:pt x="776" y="684"/>
                    <a:pt x="833" y="592"/>
                    <a:pt x="854" y="485"/>
                  </a:cubicBezTo>
                  <a:cubicBezTo>
                    <a:pt x="894" y="262"/>
                    <a:pt x="742" y="47"/>
                    <a:pt x="516" y="8"/>
                  </a:cubicBezTo>
                  <a:cubicBezTo>
                    <a:pt x="491" y="3"/>
                    <a:pt x="465" y="1"/>
                    <a:pt x="4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4204983" y="3126151"/>
              <a:ext cx="24107" cy="22236"/>
            </a:xfrm>
            <a:custGeom>
              <a:rect b="b" l="l" r="r" t="t"/>
              <a:pathLst>
                <a:path extrusionOk="0" h="820" w="889">
                  <a:moveTo>
                    <a:pt x="435" y="0"/>
                  </a:moveTo>
                  <a:cubicBezTo>
                    <a:pt x="352" y="0"/>
                    <a:pt x="272" y="25"/>
                    <a:pt x="205" y="73"/>
                  </a:cubicBezTo>
                  <a:cubicBezTo>
                    <a:pt x="118" y="136"/>
                    <a:pt x="58" y="228"/>
                    <a:pt x="37" y="335"/>
                  </a:cubicBezTo>
                  <a:cubicBezTo>
                    <a:pt x="0" y="558"/>
                    <a:pt x="150" y="773"/>
                    <a:pt x="375" y="812"/>
                  </a:cubicBezTo>
                  <a:cubicBezTo>
                    <a:pt x="401" y="817"/>
                    <a:pt x="427" y="819"/>
                    <a:pt x="453" y="819"/>
                  </a:cubicBezTo>
                  <a:cubicBezTo>
                    <a:pt x="536" y="819"/>
                    <a:pt x="616" y="794"/>
                    <a:pt x="684" y="746"/>
                  </a:cubicBezTo>
                  <a:cubicBezTo>
                    <a:pt x="773" y="686"/>
                    <a:pt x="831" y="594"/>
                    <a:pt x="852" y="484"/>
                  </a:cubicBezTo>
                  <a:cubicBezTo>
                    <a:pt x="888" y="262"/>
                    <a:pt x="739" y="47"/>
                    <a:pt x="514" y="8"/>
                  </a:cubicBezTo>
                  <a:cubicBezTo>
                    <a:pt x="487" y="3"/>
                    <a:pt x="461"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4142965" y="3033437"/>
              <a:ext cx="24189" cy="22236"/>
            </a:xfrm>
            <a:custGeom>
              <a:rect b="b" l="l" r="r" t="t"/>
              <a:pathLst>
                <a:path extrusionOk="0" h="820" w="892">
                  <a:moveTo>
                    <a:pt x="437" y="1"/>
                  </a:moveTo>
                  <a:cubicBezTo>
                    <a:pt x="355" y="1"/>
                    <a:pt x="275" y="26"/>
                    <a:pt x="207" y="74"/>
                  </a:cubicBezTo>
                  <a:cubicBezTo>
                    <a:pt x="118" y="137"/>
                    <a:pt x="61" y="228"/>
                    <a:pt x="40" y="336"/>
                  </a:cubicBezTo>
                  <a:cubicBezTo>
                    <a:pt x="0" y="558"/>
                    <a:pt x="152" y="773"/>
                    <a:pt x="378" y="813"/>
                  </a:cubicBezTo>
                  <a:cubicBezTo>
                    <a:pt x="404" y="817"/>
                    <a:pt x="430" y="819"/>
                    <a:pt x="456" y="819"/>
                  </a:cubicBezTo>
                  <a:cubicBezTo>
                    <a:pt x="506" y="819"/>
                    <a:pt x="555" y="811"/>
                    <a:pt x="600" y="792"/>
                  </a:cubicBezTo>
                  <a:lnTo>
                    <a:pt x="658" y="760"/>
                  </a:lnTo>
                  <a:cubicBezTo>
                    <a:pt x="760" y="702"/>
                    <a:pt x="833" y="600"/>
                    <a:pt x="852" y="482"/>
                  </a:cubicBezTo>
                  <a:cubicBezTo>
                    <a:pt x="891" y="262"/>
                    <a:pt x="742" y="48"/>
                    <a:pt x="514" y="8"/>
                  </a:cubicBezTo>
                  <a:cubicBezTo>
                    <a:pt x="488" y="3"/>
                    <a:pt x="462" y="1"/>
                    <a:pt x="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p:nvPr/>
          </p:nvSpPr>
          <p:spPr>
            <a:xfrm>
              <a:off x="4206881" y="2939259"/>
              <a:ext cx="23918" cy="22236"/>
            </a:xfrm>
            <a:custGeom>
              <a:rect b="b" l="l" r="r" t="t"/>
              <a:pathLst>
                <a:path extrusionOk="0" h="820" w="882">
                  <a:moveTo>
                    <a:pt x="428" y="1"/>
                  </a:moveTo>
                  <a:cubicBezTo>
                    <a:pt x="345" y="1"/>
                    <a:pt x="265" y="26"/>
                    <a:pt x="197" y="73"/>
                  </a:cubicBezTo>
                  <a:cubicBezTo>
                    <a:pt x="108" y="134"/>
                    <a:pt x="51" y="225"/>
                    <a:pt x="30" y="335"/>
                  </a:cubicBezTo>
                  <a:cubicBezTo>
                    <a:pt x="1" y="506"/>
                    <a:pt x="82" y="671"/>
                    <a:pt x="231" y="760"/>
                  </a:cubicBezTo>
                  <a:cubicBezTo>
                    <a:pt x="231" y="760"/>
                    <a:pt x="234" y="760"/>
                    <a:pt x="234" y="762"/>
                  </a:cubicBezTo>
                  <a:cubicBezTo>
                    <a:pt x="250" y="773"/>
                    <a:pt x="271" y="783"/>
                    <a:pt x="286" y="789"/>
                  </a:cubicBezTo>
                  <a:cubicBezTo>
                    <a:pt x="313" y="799"/>
                    <a:pt x="339" y="810"/>
                    <a:pt x="368" y="812"/>
                  </a:cubicBezTo>
                  <a:cubicBezTo>
                    <a:pt x="393" y="817"/>
                    <a:pt x="419" y="820"/>
                    <a:pt x="445" y="820"/>
                  </a:cubicBezTo>
                  <a:cubicBezTo>
                    <a:pt x="527" y="820"/>
                    <a:pt x="609" y="795"/>
                    <a:pt x="677" y="747"/>
                  </a:cubicBezTo>
                  <a:cubicBezTo>
                    <a:pt x="763" y="684"/>
                    <a:pt x="823" y="592"/>
                    <a:pt x="842" y="485"/>
                  </a:cubicBezTo>
                  <a:cubicBezTo>
                    <a:pt x="881" y="262"/>
                    <a:pt x="732" y="47"/>
                    <a:pt x="506" y="8"/>
                  </a:cubicBezTo>
                  <a:cubicBezTo>
                    <a:pt x="480" y="3"/>
                    <a:pt x="454" y="1"/>
                    <a:pt x="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a:off x="4352717" y="2809747"/>
              <a:ext cx="47049" cy="398383"/>
            </a:xfrm>
            <a:custGeom>
              <a:rect b="b" l="l" r="r" t="t"/>
              <a:pathLst>
                <a:path extrusionOk="0" h="14691" w="1735">
                  <a:moveTo>
                    <a:pt x="1" y="1"/>
                  </a:moveTo>
                  <a:lnTo>
                    <a:pt x="1" y="14691"/>
                  </a:lnTo>
                  <a:lnTo>
                    <a:pt x="1381" y="14691"/>
                  </a:lnTo>
                  <a:cubicBezTo>
                    <a:pt x="1578" y="14691"/>
                    <a:pt x="1735" y="14533"/>
                    <a:pt x="1735" y="14337"/>
                  </a:cubicBezTo>
                  <a:lnTo>
                    <a:pt x="1735" y="357"/>
                  </a:lnTo>
                  <a:cubicBezTo>
                    <a:pt x="1735" y="161"/>
                    <a:pt x="1578" y="1"/>
                    <a:pt x="13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4001901" y="2809828"/>
              <a:ext cx="322997" cy="399224"/>
            </a:xfrm>
            <a:custGeom>
              <a:rect b="b" l="l" r="r" t="t"/>
              <a:pathLst>
                <a:path extrusionOk="0" h="14722" w="11911">
                  <a:moveTo>
                    <a:pt x="4041" y="2959"/>
                  </a:moveTo>
                  <a:cubicBezTo>
                    <a:pt x="4126" y="2959"/>
                    <a:pt x="4211" y="2966"/>
                    <a:pt x="4296" y="2981"/>
                  </a:cubicBezTo>
                  <a:cubicBezTo>
                    <a:pt x="4899" y="3091"/>
                    <a:pt x="5347" y="3558"/>
                    <a:pt x="5459" y="4129"/>
                  </a:cubicBezTo>
                  <a:lnTo>
                    <a:pt x="6808" y="4370"/>
                  </a:lnTo>
                  <a:cubicBezTo>
                    <a:pt x="6902" y="4231"/>
                    <a:pt x="7023" y="4105"/>
                    <a:pt x="7167" y="4003"/>
                  </a:cubicBezTo>
                  <a:cubicBezTo>
                    <a:pt x="7411" y="3834"/>
                    <a:pt x="7696" y="3745"/>
                    <a:pt x="7989" y="3745"/>
                  </a:cubicBezTo>
                  <a:cubicBezTo>
                    <a:pt x="8073" y="3745"/>
                    <a:pt x="8158" y="3752"/>
                    <a:pt x="8244" y="3767"/>
                  </a:cubicBezTo>
                  <a:cubicBezTo>
                    <a:pt x="9024" y="3909"/>
                    <a:pt x="9548" y="4655"/>
                    <a:pt x="9415" y="5431"/>
                  </a:cubicBezTo>
                  <a:cubicBezTo>
                    <a:pt x="9349" y="5808"/>
                    <a:pt x="9139" y="6138"/>
                    <a:pt x="8825" y="6358"/>
                  </a:cubicBezTo>
                  <a:cubicBezTo>
                    <a:pt x="8583" y="6529"/>
                    <a:pt x="8297" y="6617"/>
                    <a:pt x="8006" y="6617"/>
                  </a:cubicBezTo>
                  <a:cubicBezTo>
                    <a:pt x="7920" y="6617"/>
                    <a:pt x="7832" y="6609"/>
                    <a:pt x="7746" y="6594"/>
                  </a:cubicBezTo>
                  <a:cubicBezTo>
                    <a:pt x="7741" y="6594"/>
                    <a:pt x="7733" y="6591"/>
                    <a:pt x="7730" y="6591"/>
                  </a:cubicBezTo>
                  <a:lnTo>
                    <a:pt x="6834" y="7846"/>
                  </a:lnTo>
                  <a:cubicBezTo>
                    <a:pt x="7039" y="8147"/>
                    <a:pt x="7133" y="8522"/>
                    <a:pt x="7067" y="8909"/>
                  </a:cubicBezTo>
                  <a:cubicBezTo>
                    <a:pt x="7023" y="9163"/>
                    <a:pt x="6916" y="9394"/>
                    <a:pt x="6751" y="9588"/>
                  </a:cubicBezTo>
                  <a:lnTo>
                    <a:pt x="7521" y="10701"/>
                  </a:lnTo>
                  <a:cubicBezTo>
                    <a:pt x="7653" y="10662"/>
                    <a:pt x="7790" y="10642"/>
                    <a:pt x="7930" y="10642"/>
                  </a:cubicBezTo>
                  <a:cubicBezTo>
                    <a:pt x="8015" y="10642"/>
                    <a:pt x="8101" y="10649"/>
                    <a:pt x="8186" y="10664"/>
                  </a:cubicBezTo>
                  <a:cubicBezTo>
                    <a:pt x="8964" y="10806"/>
                    <a:pt x="9488" y="11552"/>
                    <a:pt x="9354" y="12328"/>
                  </a:cubicBezTo>
                  <a:cubicBezTo>
                    <a:pt x="9289" y="12705"/>
                    <a:pt x="9079" y="13035"/>
                    <a:pt x="8765" y="13255"/>
                  </a:cubicBezTo>
                  <a:cubicBezTo>
                    <a:pt x="8524" y="13425"/>
                    <a:pt x="8238" y="13512"/>
                    <a:pt x="7948" y="13512"/>
                  </a:cubicBezTo>
                  <a:cubicBezTo>
                    <a:pt x="7861" y="13512"/>
                    <a:pt x="7777" y="13506"/>
                    <a:pt x="7688" y="13491"/>
                  </a:cubicBezTo>
                  <a:cubicBezTo>
                    <a:pt x="6908" y="13349"/>
                    <a:pt x="6384" y="12603"/>
                    <a:pt x="6520" y="11827"/>
                  </a:cubicBezTo>
                  <a:cubicBezTo>
                    <a:pt x="6551" y="11646"/>
                    <a:pt x="6614" y="11479"/>
                    <a:pt x="6706" y="11330"/>
                  </a:cubicBezTo>
                  <a:lnTo>
                    <a:pt x="5844" y="10085"/>
                  </a:lnTo>
                  <a:cubicBezTo>
                    <a:pt x="5782" y="10093"/>
                    <a:pt x="5719" y="10097"/>
                    <a:pt x="5656" y="10097"/>
                  </a:cubicBezTo>
                  <a:cubicBezTo>
                    <a:pt x="5571" y="10097"/>
                    <a:pt x="5486" y="10090"/>
                    <a:pt x="5402" y="10075"/>
                  </a:cubicBezTo>
                  <a:cubicBezTo>
                    <a:pt x="4624" y="9933"/>
                    <a:pt x="4100" y="9187"/>
                    <a:pt x="4233" y="8412"/>
                  </a:cubicBezTo>
                  <a:cubicBezTo>
                    <a:pt x="4299" y="8034"/>
                    <a:pt x="4508" y="7704"/>
                    <a:pt x="4823" y="7484"/>
                  </a:cubicBezTo>
                  <a:cubicBezTo>
                    <a:pt x="5066" y="7314"/>
                    <a:pt x="5349" y="7225"/>
                    <a:pt x="5641" y="7225"/>
                  </a:cubicBezTo>
                  <a:cubicBezTo>
                    <a:pt x="5727" y="7225"/>
                    <a:pt x="5813" y="7233"/>
                    <a:pt x="5899" y="7248"/>
                  </a:cubicBezTo>
                  <a:lnTo>
                    <a:pt x="5988" y="7269"/>
                  </a:lnTo>
                  <a:lnTo>
                    <a:pt x="6855" y="6057"/>
                  </a:lnTo>
                  <a:cubicBezTo>
                    <a:pt x="6706" y="5860"/>
                    <a:pt x="6606" y="5624"/>
                    <a:pt x="6572" y="5378"/>
                  </a:cubicBezTo>
                  <a:lnTo>
                    <a:pt x="5278" y="5148"/>
                  </a:lnTo>
                  <a:cubicBezTo>
                    <a:pt x="5176" y="5318"/>
                    <a:pt x="5037" y="5465"/>
                    <a:pt x="4872" y="5583"/>
                  </a:cubicBezTo>
                  <a:cubicBezTo>
                    <a:pt x="4630" y="5754"/>
                    <a:pt x="4344" y="5842"/>
                    <a:pt x="4054" y="5842"/>
                  </a:cubicBezTo>
                  <a:cubicBezTo>
                    <a:pt x="3967" y="5842"/>
                    <a:pt x="3880" y="5834"/>
                    <a:pt x="3793" y="5818"/>
                  </a:cubicBezTo>
                  <a:cubicBezTo>
                    <a:pt x="3015" y="5672"/>
                    <a:pt x="2491" y="4925"/>
                    <a:pt x="2630" y="4144"/>
                  </a:cubicBezTo>
                  <a:cubicBezTo>
                    <a:pt x="2696" y="3767"/>
                    <a:pt x="2905" y="3437"/>
                    <a:pt x="3220" y="3217"/>
                  </a:cubicBezTo>
                  <a:cubicBezTo>
                    <a:pt x="3463" y="3049"/>
                    <a:pt x="3748" y="2959"/>
                    <a:pt x="4041" y="2959"/>
                  </a:cubicBezTo>
                  <a:close/>
                  <a:moveTo>
                    <a:pt x="305" y="0"/>
                  </a:moveTo>
                  <a:cubicBezTo>
                    <a:pt x="137" y="0"/>
                    <a:pt x="0" y="140"/>
                    <a:pt x="0" y="310"/>
                  </a:cubicBezTo>
                  <a:lnTo>
                    <a:pt x="0" y="14407"/>
                  </a:lnTo>
                  <a:cubicBezTo>
                    <a:pt x="0" y="14580"/>
                    <a:pt x="142" y="14722"/>
                    <a:pt x="315" y="14722"/>
                  </a:cubicBezTo>
                  <a:lnTo>
                    <a:pt x="11911" y="14722"/>
                  </a:lnTo>
                  <a:lnTo>
                    <a:pt x="11911" y="1"/>
                  </a:lnTo>
                  <a:lnTo>
                    <a:pt x="9587" y="1"/>
                  </a:lnTo>
                  <a:lnTo>
                    <a:pt x="9587" y="553"/>
                  </a:lnTo>
                  <a:cubicBezTo>
                    <a:pt x="9587" y="1219"/>
                    <a:pt x="9050" y="1756"/>
                    <a:pt x="8385" y="1756"/>
                  </a:cubicBezTo>
                  <a:lnTo>
                    <a:pt x="3620" y="1756"/>
                  </a:lnTo>
                  <a:cubicBezTo>
                    <a:pt x="2958" y="1756"/>
                    <a:pt x="2421" y="1219"/>
                    <a:pt x="2421" y="553"/>
                  </a:cubicBezTo>
                  <a:lnTo>
                    <a:pt x="2421" y="1"/>
                  </a:lnTo>
                  <a:lnTo>
                    <a:pt x="315" y="1"/>
                  </a:lnTo>
                  <a:cubicBezTo>
                    <a:pt x="312" y="0"/>
                    <a:pt x="308"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4095375" y="2754346"/>
              <a:ext cx="138598" cy="75197"/>
            </a:xfrm>
            <a:custGeom>
              <a:rect b="b" l="l" r="r" t="t"/>
              <a:pathLst>
                <a:path extrusionOk="0" h="2773" w="5111">
                  <a:moveTo>
                    <a:pt x="2573" y="1"/>
                  </a:moveTo>
                  <a:cubicBezTo>
                    <a:pt x="2030" y="1"/>
                    <a:pt x="1487" y="305"/>
                    <a:pt x="1268" y="912"/>
                  </a:cubicBezTo>
                  <a:cubicBezTo>
                    <a:pt x="1253" y="960"/>
                    <a:pt x="1205" y="991"/>
                    <a:pt x="1156" y="991"/>
                  </a:cubicBezTo>
                  <a:lnTo>
                    <a:pt x="401" y="991"/>
                  </a:lnTo>
                  <a:cubicBezTo>
                    <a:pt x="181" y="991"/>
                    <a:pt x="0" y="1172"/>
                    <a:pt x="0" y="1389"/>
                  </a:cubicBezTo>
                  <a:lnTo>
                    <a:pt x="0" y="2599"/>
                  </a:lnTo>
                  <a:cubicBezTo>
                    <a:pt x="0" y="2694"/>
                    <a:pt x="79" y="2772"/>
                    <a:pt x="173" y="2772"/>
                  </a:cubicBezTo>
                  <a:lnTo>
                    <a:pt x="4938" y="2772"/>
                  </a:lnTo>
                  <a:cubicBezTo>
                    <a:pt x="5032" y="2772"/>
                    <a:pt x="5111" y="2694"/>
                    <a:pt x="5111" y="2599"/>
                  </a:cubicBezTo>
                  <a:lnTo>
                    <a:pt x="5111" y="1389"/>
                  </a:lnTo>
                  <a:cubicBezTo>
                    <a:pt x="5111" y="1172"/>
                    <a:pt x="4933" y="991"/>
                    <a:pt x="4713" y="991"/>
                  </a:cubicBezTo>
                  <a:lnTo>
                    <a:pt x="3990" y="991"/>
                  </a:lnTo>
                  <a:cubicBezTo>
                    <a:pt x="3940" y="991"/>
                    <a:pt x="3893" y="960"/>
                    <a:pt x="3877" y="912"/>
                  </a:cubicBezTo>
                  <a:cubicBezTo>
                    <a:pt x="3658" y="305"/>
                    <a:pt x="3116" y="1"/>
                    <a:pt x="2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7" name="Shape 4647"/>
        <p:cNvGrpSpPr/>
        <p:nvPr/>
      </p:nvGrpSpPr>
      <p:grpSpPr>
        <a:xfrm>
          <a:off x="0" y="0"/>
          <a:ext cx="0" cy="0"/>
          <a:chOff x="0" y="0"/>
          <a:chExt cx="0" cy="0"/>
        </a:xfrm>
      </p:grpSpPr>
      <p:grpSp>
        <p:nvGrpSpPr>
          <p:cNvPr id="4648" name="Google Shape;4648;p96"/>
          <p:cNvGrpSpPr/>
          <p:nvPr/>
        </p:nvGrpSpPr>
        <p:grpSpPr>
          <a:xfrm>
            <a:off x="729274" y="969771"/>
            <a:ext cx="2507799" cy="206239"/>
            <a:chOff x="106648" y="895722"/>
            <a:chExt cx="4481413" cy="374300"/>
          </a:xfrm>
        </p:grpSpPr>
        <p:grpSp>
          <p:nvGrpSpPr>
            <p:cNvPr id="4649" name="Google Shape;4649;p96"/>
            <p:cNvGrpSpPr/>
            <p:nvPr/>
          </p:nvGrpSpPr>
          <p:grpSpPr>
            <a:xfrm>
              <a:off x="2233276" y="895722"/>
              <a:ext cx="1082667" cy="223591"/>
              <a:chOff x="4808316" y="2800065"/>
              <a:chExt cx="1999386" cy="412910"/>
            </a:xfrm>
          </p:grpSpPr>
          <p:sp>
            <p:nvSpPr>
              <p:cNvPr id="4650" name="Google Shape;4650;p9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1" name="Google Shape;4651;p96"/>
              <p:cNvGrpSpPr/>
              <p:nvPr/>
            </p:nvGrpSpPr>
            <p:grpSpPr>
              <a:xfrm>
                <a:off x="4808316" y="2800065"/>
                <a:ext cx="92400" cy="411825"/>
                <a:chOff x="845575" y="2563700"/>
                <a:chExt cx="92400" cy="411825"/>
              </a:xfrm>
            </p:grpSpPr>
            <p:cxnSp>
              <p:nvCxnSpPr>
                <p:cNvPr id="4652" name="Google Shape;4652;p9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3" name="Google Shape;4653;p9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4" name="Google Shape;4654;p96"/>
            <p:cNvGrpSpPr/>
            <p:nvPr/>
          </p:nvGrpSpPr>
          <p:grpSpPr>
            <a:xfrm>
              <a:off x="106648" y="895722"/>
              <a:ext cx="1088401" cy="223591"/>
              <a:chOff x="881025" y="2800065"/>
              <a:chExt cx="2009975" cy="412910"/>
            </a:xfrm>
          </p:grpSpPr>
          <p:sp>
            <p:nvSpPr>
              <p:cNvPr id="4655" name="Google Shape;4655;p9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96"/>
              <p:cNvGrpSpPr/>
              <p:nvPr/>
            </p:nvGrpSpPr>
            <p:grpSpPr>
              <a:xfrm>
                <a:off x="881025" y="2800065"/>
                <a:ext cx="92400" cy="411825"/>
                <a:chOff x="845575" y="2563700"/>
                <a:chExt cx="92400" cy="411825"/>
              </a:xfrm>
            </p:grpSpPr>
            <p:cxnSp>
              <p:nvCxnSpPr>
                <p:cNvPr id="4657" name="Google Shape;4657;p9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8" name="Google Shape;4658;p9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9" name="Google Shape;4659;p96"/>
            <p:cNvGrpSpPr/>
            <p:nvPr/>
          </p:nvGrpSpPr>
          <p:grpSpPr>
            <a:xfrm>
              <a:off x="1172346" y="1047018"/>
              <a:ext cx="1083151" cy="223003"/>
              <a:chOff x="2849073" y="3079467"/>
              <a:chExt cx="2000279" cy="411825"/>
            </a:xfrm>
          </p:grpSpPr>
          <p:sp>
            <p:nvSpPr>
              <p:cNvPr id="4660" name="Google Shape;4660;p9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1" name="Google Shape;4661;p96"/>
              <p:cNvGrpSpPr/>
              <p:nvPr/>
            </p:nvGrpSpPr>
            <p:grpSpPr>
              <a:xfrm rot="10800000">
                <a:off x="2849073" y="3079467"/>
                <a:ext cx="92400" cy="411825"/>
                <a:chOff x="2070100" y="2563700"/>
                <a:chExt cx="92400" cy="411825"/>
              </a:xfrm>
            </p:grpSpPr>
            <p:cxnSp>
              <p:nvCxnSpPr>
                <p:cNvPr id="4662" name="Google Shape;4662;p9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3" name="Google Shape;4663;p9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4" name="Google Shape;4664;p96"/>
            <p:cNvGrpSpPr/>
            <p:nvPr/>
          </p:nvGrpSpPr>
          <p:grpSpPr>
            <a:xfrm>
              <a:off x="3290132" y="1047018"/>
              <a:ext cx="1297929" cy="223003"/>
              <a:chOff x="6760035" y="3079467"/>
              <a:chExt cx="2396914" cy="411825"/>
            </a:xfrm>
          </p:grpSpPr>
          <p:sp>
            <p:nvSpPr>
              <p:cNvPr id="4665" name="Google Shape;4665;p9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6" name="Google Shape;4666;p96"/>
              <p:cNvGrpSpPr/>
              <p:nvPr/>
            </p:nvGrpSpPr>
            <p:grpSpPr>
              <a:xfrm rot="10800000">
                <a:off x="6760035" y="3079467"/>
                <a:ext cx="92400" cy="411825"/>
                <a:chOff x="2070100" y="2563700"/>
                <a:chExt cx="92400" cy="411825"/>
              </a:xfrm>
            </p:grpSpPr>
            <p:cxnSp>
              <p:nvCxnSpPr>
                <p:cNvPr id="4667" name="Google Shape;4667;p9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8" name="Google Shape;4668;p9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9" name="Google Shape;4669;p96"/>
          <p:cNvGrpSpPr/>
          <p:nvPr/>
        </p:nvGrpSpPr>
        <p:grpSpPr>
          <a:xfrm>
            <a:off x="2147036" y="3369142"/>
            <a:ext cx="1086701" cy="799429"/>
            <a:chOff x="2183288" y="3555572"/>
            <a:chExt cx="1136241" cy="835873"/>
          </a:xfrm>
        </p:grpSpPr>
        <p:sp>
          <p:nvSpPr>
            <p:cNvPr id="4670" name="Google Shape;4670;p9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1" name="Google Shape;4671;p96"/>
            <p:cNvGrpSpPr/>
            <p:nvPr/>
          </p:nvGrpSpPr>
          <p:grpSpPr>
            <a:xfrm>
              <a:off x="2205895" y="3637269"/>
              <a:ext cx="1089848" cy="724993"/>
              <a:chOff x="2205895" y="3637269"/>
              <a:chExt cx="1089848" cy="724993"/>
            </a:xfrm>
          </p:grpSpPr>
          <p:sp>
            <p:nvSpPr>
              <p:cNvPr id="4672" name="Google Shape;4672;p9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8" name="Google Shape;4678;p9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9" name="Google Shape;4679;p9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80" name="Google Shape;4680;p96"/>
            <p:cNvGrpSpPr/>
            <p:nvPr/>
          </p:nvGrpSpPr>
          <p:grpSpPr>
            <a:xfrm>
              <a:off x="3173850" y="3779426"/>
              <a:ext cx="145679" cy="70048"/>
              <a:chOff x="3173850" y="3779426"/>
              <a:chExt cx="145679" cy="70048"/>
            </a:xfrm>
          </p:grpSpPr>
          <p:cxnSp>
            <p:nvCxnSpPr>
              <p:cNvPr id="4681" name="Google Shape;4681;p9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82" name="Google Shape;4682;p9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96"/>
            <p:cNvGrpSpPr/>
            <p:nvPr/>
          </p:nvGrpSpPr>
          <p:grpSpPr>
            <a:xfrm>
              <a:off x="2183288" y="4139483"/>
              <a:ext cx="145133" cy="70048"/>
              <a:chOff x="2183288" y="4139483"/>
              <a:chExt cx="145133" cy="70048"/>
            </a:xfrm>
          </p:grpSpPr>
          <p:cxnSp>
            <p:nvCxnSpPr>
              <p:cNvPr id="4684" name="Google Shape;4684;p9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85" name="Google Shape;4685;p9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6" name="Google Shape;4686;p9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7" name="Google Shape;4687;p9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88" name="Google Shape;4688;p96"/>
            <p:cNvGrpSpPr/>
            <p:nvPr/>
          </p:nvGrpSpPr>
          <p:grpSpPr>
            <a:xfrm>
              <a:off x="2943836" y="4268886"/>
              <a:ext cx="60717" cy="122559"/>
              <a:chOff x="2943836" y="4268886"/>
              <a:chExt cx="60717" cy="122559"/>
            </a:xfrm>
          </p:grpSpPr>
          <p:sp>
            <p:nvSpPr>
              <p:cNvPr id="4689" name="Google Shape;4689;p9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0" name="Google Shape;4690;p9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91" name="Google Shape;4691;p96"/>
          <p:cNvGrpSpPr/>
          <p:nvPr/>
        </p:nvGrpSpPr>
        <p:grpSpPr>
          <a:xfrm>
            <a:off x="3409981" y="1290142"/>
            <a:ext cx="1675870" cy="758251"/>
            <a:chOff x="3530532" y="1496185"/>
            <a:chExt cx="1562000" cy="706730"/>
          </a:xfrm>
        </p:grpSpPr>
        <p:cxnSp>
          <p:nvCxnSpPr>
            <p:cNvPr id="4692" name="Google Shape;4692;p9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93" name="Google Shape;4693;p96"/>
            <p:cNvGrpSpPr/>
            <p:nvPr/>
          </p:nvGrpSpPr>
          <p:grpSpPr>
            <a:xfrm>
              <a:off x="3530532" y="1496185"/>
              <a:ext cx="323430" cy="463587"/>
              <a:chOff x="3530532" y="1496185"/>
              <a:chExt cx="323430" cy="463587"/>
            </a:xfrm>
          </p:grpSpPr>
          <p:grpSp>
            <p:nvGrpSpPr>
              <p:cNvPr id="4694" name="Google Shape;4694;p96"/>
              <p:cNvGrpSpPr/>
              <p:nvPr/>
            </p:nvGrpSpPr>
            <p:grpSpPr>
              <a:xfrm>
                <a:off x="3567462" y="1496185"/>
                <a:ext cx="286500" cy="361376"/>
                <a:chOff x="3567462" y="1496185"/>
                <a:chExt cx="286500" cy="361376"/>
              </a:xfrm>
            </p:grpSpPr>
            <p:cxnSp>
              <p:nvCxnSpPr>
                <p:cNvPr id="4695" name="Google Shape;4695;p9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96" name="Google Shape;4696;p9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9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96"/>
            <p:cNvGrpSpPr/>
            <p:nvPr/>
          </p:nvGrpSpPr>
          <p:grpSpPr>
            <a:xfrm>
              <a:off x="3891569" y="1779209"/>
              <a:ext cx="323945" cy="423706"/>
              <a:chOff x="3891569" y="1779209"/>
              <a:chExt cx="323945" cy="423706"/>
            </a:xfrm>
          </p:grpSpPr>
          <p:grpSp>
            <p:nvGrpSpPr>
              <p:cNvPr id="4699" name="Google Shape;4699;p96"/>
              <p:cNvGrpSpPr/>
              <p:nvPr/>
            </p:nvGrpSpPr>
            <p:grpSpPr>
              <a:xfrm>
                <a:off x="3929014" y="1881638"/>
                <a:ext cx="286500" cy="321278"/>
                <a:chOff x="3929014" y="1881638"/>
                <a:chExt cx="286500" cy="321278"/>
              </a:xfrm>
            </p:grpSpPr>
            <p:cxnSp>
              <p:nvCxnSpPr>
                <p:cNvPr id="4700" name="Google Shape;4700;p9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01" name="Google Shape;4701;p9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9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96"/>
            <p:cNvGrpSpPr/>
            <p:nvPr/>
          </p:nvGrpSpPr>
          <p:grpSpPr>
            <a:xfrm>
              <a:off x="4252606" y="1496185"/>
              <a:ext cx="324721" cy="463587"/>
              <a:chOff x="4252606" y="1496185"/>
              <a:chExt cx="324721" cy="463587"/>
            </a:xfrm>
          </p:grpSpPr>
          <p:grpSp>
            <p:nvGrpSpPr>
              <p:cNvPr id="4704" name="Google Shape;4704;p96"/>
              <p:cNvGrpSpPr/>
              <p:nvPr/>
            </p:nvGrpSpPr>
            <p:grpSpPr>
              <a:xfrm>
                <a:off x="4290828" y="1496185"/>
                <a:ext cx="286500" cy="361376"/>
                <a:chOff x="4290828" y="1496185"/>
                <a:chExt cx="286500" cy="361376"/>
              </a:xfrm>
            </p:grpSpPr>
            <p:cxnSp>
              <p:nvCxnSpPr>
                <p:cNvPr id="4705" name="Google Shape;4705;p9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06" name="Google Shape;4706;p9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7" name="Google Shape;4707;p9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96"/>
            <p:cNvGrpSpPr/>
            <p:nvPr/>
          </p:nvGrpSpPr>
          <p:grpSpPr>
            <a:xfrm>
              <a:off x="4613643" y="1763716"/>
              <a:ext cx="325308" cy="439200"/>
              <a:chOff x="4613643" y="1763716"/>
              <a:chExt cx="325308" cy="439200"/>
            </a:xfrm>
          </p:grpSpPr>
          <p:grpSp>
            <p:nvGrpSpPr>
              <p:cNvPr id="4709" name="Google Shape;4709;p96"/>
              <p:cNvGrpSpPr/>
              <p:nvPr/>
            </p:nvGrpSpPr>
            <p:grpSpPr>
              <a:xfrm>
                <a:off x="4652451" y="1879538"/>
                <a:ext cx="286500" cy="323378"/>
                <a:chOff x="4652451" y="1879538"/>
                <a:chExt cx="286500" cy="323378"/>
              </a:xfrm>
            </p:grpSpPr>
            <p:cxnSp>
              <p:nvCxnSpPr>
                <p:cNvPr id="4710" name="Google Shape;4710;p9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11" name="Google Shape;4711;p9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2" name="Google Shape;4712;p9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3" name="Google Shape;4713;p96"/>
          <p:cNvGrpSpPr/>
          <p:nvPr/>
        </p:nvGrpSpPr>
        <p:grpSpPr>
          <a:xfrm>
            <a:off x="3421841" y="2143768"/>
            <a:ext cx="1652173" cy="391517"/>
            <a:chOff x="3512551" y="2358270"/>
            <a:chExt cx="1597383" cy="378533"/>
          </a:xfrm>
        </p:grpSpPr>
        <p:cxnSp>
          <p:nvCxnSpPr>
            <p:cNvPr id="4714" name="Google Shape;4714;p96"/>
            <p:cNvCxnSpPr>
              <a:stCxn id="4715" idx="6"/>
              <a:endCxn id="471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17" name="Google Shape;4717;p96"/>
            <p:cNvGrpSpPr/>
            <p:nvPr/>
          </p:nvGrpSpPr>
          <p:grpSpPr>
            <a:xfrm>
              <a:off x="3512551" y="2358270"/>
              <a:ext cx="225647" cy="307714"/>
              <a:chOff x="2182679" y="2004714"/>
              <a:chExt cx="792300" cy="1080458"/>
            </a:xfrm>
          </p:grpSpPr>
          <p:cxnSp>
            <p:nvCxnSpPr>
              <p:cNvPr id="4718" name="Google Shape;4718;p96"/>
              <p:cNvCxnSpPr>
                <a:stCxn id="471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15" name="Google Shape;4715;p9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96"/>
            <p:cNvGrpSpPr/>
            <p:nvPr/>
          </p:nvGrpSpPr>
          <p:grpSpPr>
            <a:xfrm>
              <a:off x="3969644" y="2440153"/>
              <a:ext cx="225853" cy="296651"/>
              <a:chOff x="3775710" y="1729289"/>
              <a:chExt cx="136500" cy="179289"/>
            </a:xfrm>
          </p:grpSpPr>
          <p:cxnSp>
            <p:nvCxnSpPr>
              <p:cNvPr id="4721" name="Google Shape;4721;p9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22" name="Google Shape;4722;p9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96"/>
            <p:cNvGrpSpPr/>
            <p:nvPr/>
          </p:nvGrpSpPr>
          <p:grpSpPr>
            <a:xfrm>
              <a:off x="4427051" y="2358270"/>
              <a:ext cx="225647" cy="307714"/>
              <a:chOff x="5393704" y="2004714"/>
              <a:chExt cx="792300" cy="1080458"/>
            </a:xfrm>
          </p:grpSpPr>
          <p:cxnSp>
            <p:nvCxnSpPr>
              <p:cNvPr id="4725" name="Google Shape;4725;p96"/>
              <p:cNvCxnSpPr>
                <a:stCxn id="472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7" name="Google Shape;4727;p9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96"/>
            <p:cNvGrpSpPr/>
            <p:nvPr/>
          </p:nvGrpSpPr>
          <p:grpSpPr>
            <a:xfrm>
              <a:off x="4884287" y="2440252"/>
              <a:ext cx="225647" cy="296532"/>
              <a:chOff x="6999166" y="2292572"/>
              <a:chExt cx="792300" cy="1041192"/>
            </a:xfrm>
          </p:grpSpPr>
          <p:cxnSp>
            <p:nvCxnSpPr>
              <p:cNvPr id="4729" name="Google Shape;4729;p9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16" name="Google Shape;4716;p9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1" name="Google Shape;4731;p96"/>
          <p:cNvGrpSpPr/>
          <p:nvPr/>
        </p:nvGrpSpPr>
        <p:grpSpPr>
          <a:xfrm>
            <a:off x="6842649" y="979967"/>
            <a:ext cx="1581844" cy="732818"/>
            <a:chOff x="634175" y="2986275"/>
            <a:chExt cx="3147949" cy="1458344"/>
          </a:xfrm>
        </p:grpSpPr>
        <p:cxnSp>
          <p:nvCxnSpPr>
            <p:cNvPr id="4732" name="Google Shape;4732;p96"/>
            <p:cNvCxnSpPr>
              <a:stCxn id="4733" idx="4"/>
              <a:endCxn id="473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35" name="Google Shape;4735;p96"/>
            <p:cNvCxnSpPr>
              <a:stCxn id="4734" idx="0"/>
              <a:endCxn id="473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7" name="Google Shape;4737;p96"/>
            <p:cNvCxnSpPr>
              <a:stCxn id="4736" idx="4"/>
              <a:endCxn id="473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9" name="Google Shape;4739;p96"/>
            <p:cNvCxnSpPr>
              <a:stCxn id="4738" idx="0"/>
              <a:endCxn id="474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40" name="Google Shape;4740;p9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6" name="Google Shape;4736;p9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3" name="Google Shape;4733;p9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8" name="Google Shape;4738;p9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4" name="Google Shape;4734;p9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41" name="Google Shape;4741;p96"/>
          <p:cNvGrpSpPr/>
          <p:nvPr/>
        </p:nvGrpSpPr>
        <p:grpSpPr>
          <a:xfrm>
            <a:off x="3410364" y="2674277"/>
            <a:ext cx="1675128" cy="313674"/>
            <a:chOff x="998425" y="1182125"/>
            <a:chExt cx="1065400" cy="199500"/>
          </a:xfrm>
        </p:grpSpPr>
        <p:sp>
          <p:nvSpPr>
            <p:cNvPr id="4742" name="Google Shape;4742;p9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96"/>
          <p:cNvGrpSpPr/>
          <p:nvPr/>
        </p:nvGrpSpPr>
        <p:grpSpPr>
          <a:xfrm>
            <a:off x="3410363" y="3630244"/>
            <a:ext cx="1675129" cy="525345"/>
            <a:chOff x="5194708" y="3484366"/>
            <a:chExt cx="3148148" cy="987304"/>
          </a:xfrm>
        </p:grpSpPr>
        <p:grpSp>
          <p:nvGrpSpPr>
            <p:cNvPr id="4748" name="Google Shape;4748;p96"/>
            <p:cNvGrpSpPr/>
            <p:nvPr/>
          </p:nvGrpSpPr>
          <p:grpSpPr>
            <a:xfrm>
              <a:off x="7531521" y="3484366"/>
              <a:ext cx="811335" cy="987304"/>
              <a:chOff x="3379425" y="1617275"/>
              <a:chExt cx="1090650" cy="1327200"/>
            </a:xfrm>
          </p:grpSpPr>
          <p:sp>
            <p:nvSpPr>
              <p:cNvPr id="4749" name="Google Shape;4749;p9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96"/>
            <p:cNvGrpSpPr/>
            <p:nvPr/>
          </p:nvGrpSpPr>
          <p:grpSpPr>
            <a:xfrm>
              <a:off x="6752546" y="3484366"/>
              <a:ext cx="811428" cy="987304"/>
              <a:chOff x="2332275" y="1617275"/>
              <a:chExt cx="1090775" cy="1327200"/>
            </a:xfrm>
          </p:grpSpPr>
          <p:sp>
            <p:nvSpPr>
              <p:cNvPr id="4753" name="Google Shape;4753;p9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96"/>
            <p:cNvGrpSpPr/>
            <p:nvPr/>
          </p:nvGrpSpPr>
          <p:grpSpPr>
            <a:xfrm>
              <a:off x="5973664" y="3484366"/>
              <a:ext cx="811335" cy="987304"/>
              <a:chOff x="1285250" y="1617275"/>
              <a:chExt cx="1090650" cy="1327200"/>
            </a:xfrm>
          </p:grpSpPr>
          <p:sp>
            <p:nvSpPr>
              <p:cNvPr id="4757" name="Google Shape;4757;p9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96"/>
            <p:cNvGrpSpPr/>
            <p:nvPr/>
          </p:nvGrpSpPr>
          <p:grpSpPr>
            <a:xfrm>
              <a:off x="5194708" y="3484366"/>
              <a:ext cx="811409" cy="987304"/>
              <a:chOff x="238125" y="1617275"/>
              <a:chExt cx="1090750" cy="1327200"/>
            </a:xfrm>
          </p:grpSpPr>
          <p:sp>
            <p:nvSpPr>
              <p:cNvPr id="4761" name="Google Shape;4761;p9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4" name="Google Shape;4764;p96"/>
          <p:cNvGrpSpPr/>
          <p:nvPr/>
        </p:nvGrpSpPr>
        <p:grpSpPr>
          <a:xfrm>
            <a:off x="6844048" y="2276133"/>
            <a:ext cx="1579046" cy="522230"/>
            <a:chOff x="6853641" y="2534077"/>
            <a:chExt cx="1515545" cy="501229"/>
          </a:xfrm>
        </p:grpSpPr>
        <p:grpSp>
          <p:nvGrpSpPr>
            <p:cNvPr id="4765" name="Google Shape;4765;p96"/>
            <p:cNvGrpSpPr/>
            <p:nvPr/>
          </p:nvGrpSpPr>
          <p:grpSpPr>
            <a:xfrm>
              <a:off x="6853641" y="2618923"/>
              <a:ext cx="1515545" cy="324556"/>
              <a:chOff x="6853641" y="2618923"/>
              <a:chExt cx="1515545" cy="324556"/>
            </a:xfrm>
          </p:grpSpPr>
          <p:sp>
            <p:nvSpPr>
              <p:cNvPr id="4766" name="Google Shape;4766;p9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1" name="Google Shape;4771;p9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96"/>
          <p:cNvGrpSpPr/>
          <p:nvPr/>
        </p:nvGrpSpPr>
        <p:grpSpPr>
          <a:xfrm>
            <a:off x="3438940" y="3151173"/>
            <a:ext cx="1617976" cy="346616"/>
            <a:chOff x="1808063" y="4294338"/>
            <a:chExt cx="3370782" cy="721817"/>
          </a:xfrm>
        </p:grpSpPr>
        <p:sp>
          <p:nvSpPr>
            <p:cNvPr id="4777" name="Google Shape;4777;p9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96"/>
          <p:cNvGrpSpPr/>
          <p:nvPr/>
        </p:nvGrpSpPr>
        <p:grpSpPr>
          <a:xfrm>
            <a:off x="5264936" y="3817923"/>
            <a:ext cx="1417067" cy="350605"/>
            <a:chOff x="4234950" y="2101012"/>
            <a:chExt cx="4219974" cy="1044090"/>
          </a:xfrm>
        </p:grpSpPr>
        <p:sp>
          <p:nvSpPr>
            <p:cNvPr id="4788" name="Google Shape;4788;p9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96"/>
          <p:cNvGrpSpPr/>
          <p:nvPr/>
        </p:nvGrpSpPr>
        <p:grpSpPr>
          <a:xfrm>
            <a:off x="6840408" y="1808681"/>
            <a:ext cx="1586327" cy="371557"/>
            <a:chOff x="1247650" y="2075423"/>
            <a:chExt cx="6648477" cy="1557238"/>
          </a:xfrm>
        </p:grpSpPr>
        <p:sp>
          <p:nvSpPr>
            <p:cNvPr id="4805" name="Google Shape;4805;p9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96"/>
          <p:cNvGrpSpPr/>
          <p:nvPr/>
        </p:nvGrpSpPr>
        <p:grpSpPr>
          <a:xfrm>
            <a:off x="5271678" y="961870"/>
            <a:ext cx="1415601" cy="1648533"/>
            <a:chOff x="1839112" y="2209163"/>
            <a:chExt cx="1918159" cy="2233784"/>
          </a:xfrm>
        </p:grpSpPr>
        <p:sp>
          <p:nvSpPr>
            <p:cNvPr id="4812" name="Google Shape;4812;p9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5" name="Google Shape;4815;p96"/>
            <p:cNvCxnSpPr>
              <a:stCxn id="4812" idx="6"/>
              <a:endCxn id="481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16" name="Google Shape;4816;p96"/>
            <p:cNvCxnSpPr>
              <a:stCxn id="4813" idx="4"/>
              <a:endCxn id="481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18" name="Google Shape;4818;p96"/>
            <p:cNvCxnSpPr>
              <a:stCxn id="4817" idx="6"/>
              <a:endCxn id="481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19" name="Google Shape;4819;p96"/>
            <p:cNvCxnSpPr>
              <a:stCxn id="4814" idx="4"/>
              <a:endCxn id="482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17" name="Google Shape;4817;p9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96"/>
            <p:cNvCxnSpPr>
              <a:endCxn id="482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23" name="Google Shape;4823;p96"/>
          <p:cNvGrpSpPr/>
          <p:nvPr/>
        </p:nvGrpSpPr>
        <p:grpSpPr>
          <a:xfrm>
            <a:off x="3428944" y="979954"/>
            <a:ext cx="1637968" cy="154942"/>
            <a:chOff x="238125" y="2506075"/>
            <a:chExt cx="7115411" cy="673075"/>
          </a:xfrm>
        </p:grpSpPr>
        <p:sp>
          <p:nvSpPr>
            <p:cNvPr id="4824" name="Google Shape;4824;p9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96"/>
          <p:cNvGrpSpPr/>
          <p:nvPr/>
        </p:nvGrpSpPr>
        <p:grpSpPr>
          <a:xfrm>
            <a:off x="1969680" y="1294672"/>
            <a:ext cx="1262932" cy="785408"/>
            <a:chOff x="548861" y="389676"/>
            <a:chExt cx="3843371" cy="2390163"/>
          </a:xfrm>
        </p:grpSpPr>
        <p:cxnSp>
          <p:nvCxnSpPr>
            <p:cNvPr id="4830" name="Google Shape;4830;p9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31" name="Google Shape;4831;p9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32" name="Google Shape;4832;p9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33" name="Google Shape;4833;p9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34" name="Google Shape;4834;p9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35" name="Google Shape;4835;p9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6" name="Google Shape;4836;p9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37" name="Google Shape;4837;p9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96"/>
          <p:cNvGrpSpPr/>
          <p:nvPr/>
        </p:nvGrpSpPr>
        <p:grpSpPr>
          <a:xfrm>
            <a:off x="757812" y="2401550"/>
            <a:ext cx="1412054" cy="633562"/>
            <a:chOff x="1187400" y="2529299"/>
            <a:chExt cx="6769193" cy="2241903"/>
          </a:xfrm>
        </p:grpSpPr>
        <p:sp>
          <p:nvSpPr>
            <p:cNvPr id="4844" name="Google Shape;4844;p9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45" name="Google Shape;4845;p9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6" name="Google Shape;4846;p9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7" name="Google Shape;4847;p9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8" name="Google Shape;4848;p9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9" name="Google Shape;4849;p9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0" name="Google Shape;4850;p9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51" name="Google Shape;4851;p96"/>
            <p:cNvCxnSpPr>
              <a:stCxn id="4844" idx="2"/>
              <a:endCxn id="484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2" name="Google Shape;4852;p96"/>
            <p:cNvCxnSpPr>
              <a:stCxn id="4846" idx="0"/>
              <a:endCxn id="484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3" name="Google Shape;4853;p96"/>
            <p:cNvCxnSpPr>
              <a:stCxn id="4846" idx="2"/>
              <a:endCxn id="484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4" name="Google Shape;4854;p96"/>
            <p:cNvCxnSpPr>
              <a:stCxn id="4847" idx="0"/>
              <a:endCxn id="484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5" name="Google Shape;4855;p96"/>
            <p:cNvCxnSpPr>
              <a:stCxn id="4845" idx="2"/>
              <a:endCxn id="485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6" name="Google Shape;4856;p96"/>
            <p:cNvCxnSpPr>
              <a:stCxn id="4849" idx="0"/>
              <a:endCxn id="484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57" name="Google Shape;4857;p96"/>
          <p:cNvGrpSpPr/>
          <p:nvPr/>
        </p:nvGrpSpPr>
        <p:grpSpPr>
          <a:xfrm>
            <a:off x="6844058" y="2894258"/>
            <a:ext cx="1579035" cy="540873"/>
            <a:chOff x="6895650" y="3126697"/>
            <a:chExt cx="1436662" cy="492105"/>
          </a:xfrm>
        </p:grpSpPr>
        <p:sp>
          <p:nvSpPr>
            <p:cNvPr id="4858" name="Google Shape;4858;p9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3" name="Google Shape;4863;p96"/>
            <p:cNvGrpSpPr/>
            <p:nvPr/>
          </p:nvGrpSpPr>
          <p:grpSpPr>
            <a:xfrm>
              <a:off x="6995957" y="3335810"/>
              <a:ext cx="1230393" cy="71754"/>
              <a:chOff x="6995957" y="3287964"/>
              <a:chExt cx="1230393" cy="71754"/>
            </a:xfrm>
          </p:grpSpPr>
          <p:sp>
            <p:nvSpPr>
              <p:cNvPr id="4864" name="Google Shape;4864;p9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96"/>
          <p:cNvGrpSpPr/>
          <p:nvPr/>
        </p:nvGrpSpPr>
        <p:grpSpPr>
          <a:xfrm>
            <a:off x="6842640" y="3531021"/>
            <a:ext cx="1581862" cy="650625"/>
            <a:chOff x="6777990" y="3710194"/>
            <a:chExt cx="1646915" cy="677382"/>
          </a:xfrm>
        </p:grpSpPr>
        <p:grpSp>
          <p:nvGrpSpPr>
            <p:cNvPr id="4870" name="Google Shape;4870;p96"/>
            <p:cNvGrpSpPr/>
            <p:nvPr/>
          </p:nvGrpSpPr>
          <p:grpSpPr>
            <a:xfrm>
              <a:off x="6777990" y="3874492"/>
              <a:ext cx="411129" cy="513083"/>
              <a:chOff x="6777990" y="3874492"/>
              <a:chExt cx="411129" cy="513083"/>
            </a:xfrm>
          </p:grpSpPr>
          <p:cxnSp>
            <p:nvCxnSpPr>
              <p:cNvPr id="4871" name="Google Shape;4871;p9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2" name="Google Shape;4872;p9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96"/>
            <p:cNvGrpSpPr/>
            <p:nvPr/>
          </p:nvGrpSpPr>
          <p:grpSpPr>
            <a:xfrm>
              <a:off x="7188425" y="3710194"/>
              <a:ext cx="411123" cy="520535"/>
              <a:chOff x="7188425" y="3710194"/>
              <a:chExt cx="411123" cy="520535"/>
            </a:xfrm>
          </p:grpSpPr>
          <p:cxnSp>
            <p:nvCxnSpPr>
              <p:cNvPr id="4874" name="Google Shape;4874;p9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5" name="Google Shape;4875;p9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96"/>
            <p:cNvGrpSpPr/>
            <p:nvPr/>
          </p:nvGrpSpPr>
          <p:grpSpPr>
            <a:xfrm>
              <a:off x="7603341" y="3874492"/>
              <a:ext cx="411474" cy="513083"/>
              <a:chOff x="7603341" y="3874492"/>
              <a:chExt cx="411474" cy="513083"/>
            </a:xfrm>
          </p:grpSpPr>
          <p:cxnSp>
            <p:nvCxnSpPr>
              <p:cNvPr id="4877" name="Google Shape;4877;p9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8" name="Google Shape;4878;p9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96"/>
            <p:cNvGrpSpPr/>
            <p:nvPr/>
          </p:nvGrpSpPr>
          <p:grpSpPr>
            <a:xfrm>
              <a:off x="8013776" y="3722847"/>
              <a:ext cx="411129" cy="507881"/>
              <a:chOff x="8013776" y="3722847"/>
              <a:chExt cx="411129" cy="507881"/>
            </a:xfrm>
          </p:grpSpPr>
          <p:cxnSp>
            <p:nvCxnSpPr>
              <p:cNvPr id="4880" name="Google Shape;4880;p9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81" name="Google Shape;4881;p9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96"/>
          <p:cNvGrpSpPr/>
          <p:nvPr/>
        </p:nvGrpSpPr>
        <p:grpSpPr>
          <a:xfrm>
            <a:off x="5262155" y="2703861"/>
            <a:ext cx="1421889" cy="1020603"/>
            <a:chOff x="5190863" y="2824811"/>
            <a:chExt cx="1544860" cy="1108869"/>
          </a:xfrm>
        </p:grpSpPr>
        <p:grpSp>
          <p:nvGrpSpPr>
            <p:cNvPr id="4883" name="Google Shape;4883;p96"/>
            <p:cNvGrpSpPr/>
            <p:nvPr/>
          </p:nvGrpSpPr>
          <p:grpSpPr>
            <a:xfrm>
              <a:off x="5938695" y="3176919"/>
              <a:ext cx="685761" cy="404739"/>
              <a:chOff x="5938695" y="3176919"/>
              <a:chExt cx="685761" cy="404739"/>
            </a:xfrm>
          </p:grpSpPr>
          <p:grpSp>
            <p:nvGrpSpPr>
              <p:cNvPr id="4884" name="Google Shape;4884;p96"/>
              <p:cNvGrpSpPr/>
              <p:nvPr/>
            </p:nvGrpSpPr>
            <p:grpSpPr>
              <a:xfrm>
                <a:off x="5938695" y="3176919"/>
                <a:ext cx="685761" cy="404739"/>
                <a:chOff x="5938695" y="3176919"/>
                <a:chExt cx="685761" cy="404739"/>
              </a:xfrm>
            </p:grpSpPr>
            <p:sp>
              <p:nvSpPr>
                <p:cNvPr id="4885" name="Google Shape;4885;p9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7" name="Google Shape;4887;p9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96"/>
            <p:cNvGrpSpPr/>
            <p:nvPr/>
          </p:nvGrpSpPr>
          <p:grpSpPr>
            <a:xfrm>
              <a:off x="5305233" y="3176835"/>
              <a:ext cx="685971" cy="404655"/>
              <a:chOff x="5305233" y="3176835"/>
              <a:chExt cx="685971" cy="404655"/>
            </a:xfrm>
          </p:grpSpPr>
          <p:grpSp>
            <p:nvGrpSpPr>
              <p:cNvPr id="4889" name="Google Shape;4889;p96"/>
              <p:cNvGrpSpPr/>
              <p:nvPr/>
            </p:nvGrpSpPr>
            <p:grpSpPr>
              <a:xfrm>
                <a:off x="5305233" y="3176835"/>
                <a:ext cx="685971" cy="404655"/>
                <a:chOff x="5305233" y="3176835"/>
                <a:chExt cx="685971" cy="404655"/>
              </a:xfrm>
            </p:grpSpPr>
            <p:sp>
              <p:nvSpPr>
                <p:cNvPr id="4890" name="Google Shape;4890;p9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9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9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4" name="Google Shape;4894;p96"/>
            <p:cNvGrpSpPr/>
            <p:nvPr/>
          </p:nvGrpSpPr>
          <p:grpSpPr>
            <a:xfrm>
              <a:off x="5657361" y="2824811"/>
              <a:ext cx="1078361" cy="404655"/>
              <a:chOff x="5657361" y="2824811"/>
              <a:chExt cx="1078361" cy="404655"/>
            </a:xfrm>
          </p:grpSpPr>
          <p:grpSp>
            <p:nvGrpSpPr>
              <p:cNvPr id="4895" name="Google Shape;4895;p96"/>
              <p:cNvGrpSpPr/>
              <p:nvPr/>
            </p:nvGrpSpPr>
            <p:grpSpPr>
              <a:xfrm>
                <a:off x="5657361" y="2824811"/>
                <a:ext cx="1078361" cy="404655"/>
                <a:chOff x="5657361" y="2824811"/>
                <a:chExt cx="1078361" cy="404655"/>
              </a:xfrm>
            </p:grpSpPr>
            <p:grpSp>
              <p:nvGrpSpPr>
                <p:cNvPr id="4896" name="Google Shape;4896;p96"/>
                <p:cNvGrpSpPr/>
                <p:nvPr/>
              </p:nvGrpSpPr>
              <p:grpSpPr>
                <a:xfrm>
                  <a:off x="5938485" y="2824811"/>
                  <a:ext cx="797237" cy="404655"/>
                  <a:chOff x="5938485" y="2824811"/>
                  <a:chExt cx="797237" cy="404655"/>
                </a:xfrm>
              </p:grpSpPr>
              <p:sp>
                <p:nvSpPr>
                  <p:cNvPr id="4897" name="Google Shape;4897;p9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9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9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96"/>
            <p:cNvGrpSpPr/>
            <p:nvPr/>
          </p:nvGrpSpPr>
          <p:grpSpPr>
            <a:xfrm>
              <a:off x="5190863" y="3528942"/>
              <a:ext cx="1078026" cy="404739"/>
              <a:chOff x="5190863" y="3528942"/>
              <a:chExt cx="1078026" cy="404739"/>
            </a:xfrm>
          </p:grpSpPr>
          <p:sp>
            <p:nvSpPr>
              <p:cNvPr id="4902" name="Google Shape;4902;p9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3" name="Google Shape;4903;p96"/>
              <p:cNvGrpSpPr/>
              <p:nvPr/>
            </p:nvGrpSpPr>
            <p:grpSpPr>
              <a:xfrm>
                <a:off x="5190863" y="3528942"/>
                <a:ext cx="1078026" cy="404739"/>
                <a:chOff x="5190863" y="3528942"/>
                <a:chExt cx="1078026" cy="404739"/>
              </a:xfrm>
            </p:grpSpPr>
            <p:sp>
              <p:nvSpPr>
                <p:cNvPr id="4904" name="Google Shape;4904;p9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06" name="Google Shape;4906;p96"/>
          <p:cNvGrpSpPr/>
          <p:nvPr/>
        </p:nvGrpSpPr>
        <p:grpSpPr>
          <a:xfrm>
            <a:off x="728162" y="1268329"/>
            <a:ext cx="1086719" cy="879487"/>
            <a:chOff x="803162" y="1474292"/>
            <a:chExt cx="1086719" cy="879487"/>
          </a:xfrm>
        </p:grpSpPr>
        <p:grpSp>
          <p:nvGrpSpPr>
            <p:cNvPr id="4907" name="Google Shape;4907;p96"/>
            <p:cNvGrpSpPr/>
            <p:nvPr/>
          </p:nvGrpSpPr>
          <p:grpSpPr>
            <a:xfrm>
              <a:off x="803162" y="1625948"/>
              <a:ext cx="445856" cy="576579"/>
              <a:chOff x="803162" y="1625948"/>
              <a:chExt cx="445856" cy="576579"/>
            </a:xfrm>
          </p:grpSpPr>
          <p:sp>
            <p:nvSpPr>
              <p:cNvPr id="4908" name="Google Shape;4908;p9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96"/>
              <p:cNvGrpSpPr/>
              <p:nvPr/>
            </p:nvGrpSpPr>
            <p:grpSpPr>
              <a:xfrm>
                <a:off x="1056023" y="1625948"/>
                <a:ext cx="192995" cy="576579"/>
                <a:chOff x="1056023" y="1625948"/>
                <a:chExt cx="192995" cy="576579"/>
              </a:xfrm>
            </p:grpSpPr>
            <p:sp>
              <p:nvSpPr>
                <p:cNvPr id="4910" name="Google Shape;4910;p9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5" name="Google Shape;4915;p96"/>
            <p:cNvGrpSpPr/>
            <p:nvPr/>
          </p:nvGrpSpPr>
          <p:grpSpPr>
            <a:xfrm>
              <a:off x="1371406" y="1474292"/>
              <a:ext cx="518475" cy="879487"/>
              <a:chOff x="1398231" y="1474292"/>
              <a:chExt cx="518475" cy="879487"/>
            </a:xfrm>
          </p:grpSpPr>
          <p:grpSp>
            <p:nvGrpSpPr>
              <p:cNvPr id="4916" name="Google Shape;4916;p96"/>
              <p:cNvGrpSpPr/>
              <p:nvPr/>
            </p:nvGrpSpPr>
            <p:grpSpPr>
              <a:xfrm>
                <a:off x="1398231" y="1474292"/>
                <a:ext cx="518475" cy="341643"/>
                <a:chOff x="1398231" y="1474292"/>
                <a:chExt cx="518475" cy="341643"/>
              </a:xfrm>
            </p:grpSpPr>
            <p:sp>
              <p:nvSpPr>
                <p:cNvPr id="4917" name="Google Shape;4917;p9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96"/>
                <p:cNvGrpSpPr/>
                <p:nvPr/>
              </p:nvGrpSpPr>
              <p:grpSpPr>
                <a:xfrm>
                  <a:off x="1616453" y="1474292"/>
                  <a:ext cx="300253" cy="341643"/>
                  <a:chOff x="1616453" y="1475379"/>
                  <a:chExt cx="300253" cy="341643"/>
                </a:xfrm>
              </p:grpSpPr>
              <p:sp>
                <p:nvSpPr>
                  <p:cNvPr id="4919" name="Google Shape;4919;p9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6" name="Google Shape;4926;p96"/>
                  <p:cNvGrpSpPr/>
                  <p:nvPr/>
                </p:nvGrpSpPr>
                <p:grpSpPr>
                  <a:xfrm>
                    <a:off x="1839639" y="1475379"/>
                    <a:ext cx="77067" cy="341643"/>
                    <a:chOff x="1839639" y="1475379"/>
                    <a:chExt cx="77067" cy="341643"/>
                  </a:xfrm>
                </p:grpSpPr>
                <p:sp>
                  <p:nvSpPr>
                    <p:cNvPr id="4927" name="Google Shape;4927;p9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9" name="Google Shape;4929;p96"/>
              <p:cNvGrpSpPr/>
              <p:nvPr/>
            </p:nvGrpSpPr>
            <p:grpSpPr>
              <a:xfrm>
                <a:off x="1398451" y="2012951"/>
                <a:ext cx="518255" cy="340828"/>
                <a:chOff x="1398451" y="2012951"/>
                <a:chExt cx="518255" cy="340828"/>
              </a:xfrm>
            </p:grpSpPr>
            <p:sp>
              <p:nvSpPr>
                <p:cNvPr id="4930" name="Google Shape;4930;p9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1" name="Google Shape;4931;p96"/>
                <p:cNvGrpSpPr/>
                <p:nvPr/>
              </p:nvGrpSpPr>
              <p:grpSpPr>
                <a:xfrm>
                  <a:off x="1616453" y="2012951"/>
                  <a:ext cx="300253" cy="340828"/>
                  <a:chOff x="1616453" y="2013538"/>
                  <a:chExt cx="300253" cy="340828"/>
                </a:xfrm>
              </p:grpSpPr>
              <p:sp>
                <p:nvSpPr>
                  <p:cNvPr id="4932" name="Google Shape;4932;p9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9" name="Google Shape;4939;p96"/>
                  <p:cNvGrpSpPr/>
                  <p:nvPr/>
                </p:nvGrpSpPr>
                <p:grpSpPr>
                  <a:xfrm>
                    <a:off x="1839639" y="2013538"/>
                    <a:ext cx="77067" cy="340828"/>
                    <a:chOff x="1839639" y="2013538"/>
                    <a:chExt cx="77067" cy="340828"/>
                  </a:xfrm>
                </p:grpSpPr>
                <p:sp>
                  <p:nvSpPr>
                    <p:cNvPr id="4940" name="Google Shape;4940;p9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42" name="Google Shape;4942;p96"/>
          <p:cNvGrpSpPr/>
          <p:nvPr/>
        </p:nvGrpSpPr>
        <p:grpSpPr>
          <a:xfrm>
            <a:off x="724986" y="3399516"/>
            <a:ext cx="1368681" cy="682918"/>
            <a:chOff x="724986" y="3605478"/>
            <a:chExt cx="1368681" cy="682918"/>
          </a:xfrm>
        </p:grpSpPr>
        <p:grpSp>
          <p:nvGrpSpPr>
            <p:cNvPr id="4943" name="Google Shape;4943;p96"/>
            <p:cNvGrpSpPr/>
            <p:nvPr/>
          </p:nvGrpSpPr>
          <p:grpSpPr>
            <a:xfrm>
              <a:off x="1289102" y="3823629"/>
              <a:ext cx="240442" cy="250435"/>
              <a:chOff x="-165066" y="3843615"/>
              <a:chExt cx="221259" cy="230455"/>
            </a:xfrm>
          </p:grpSpPr>
          <p:sp>
            <p:nvSpPr>
              <p:cNvPr id="4944" name="Google Shape;4944;p9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96"/>
            <p:cNvGrpSpPr/>
            <p:nvPr/>
          </p:nvGrpSpPr>
          <p:grpSpPr>
            <a:xfrm>
              <a:off x="724986" y="3605478"/>
              <a:ext cx="1368681" cy="682918"/>
              <a:chOff x="724986" y="3605478"/>
              <a:chExt cx="1368681" cy="682918"/>
            </a:xfrm>
          </p:grpSpPr>
          <p:grpSp>
            <p:nvGrpSpPr>
              <p:cNvPr id="4965" name="Google Shape;4965;p96"/>
              <p:cNvGrpSpPr/>
              <p:nvPr/>
            </p:nvGrpSpPr>
            <p:grpSpPr>
              <a:xfrm>
                <a:off x="1498221" y="4047614"/>
                <a:ext cx="529172" cy="240783"/>
                <a:chOff x="1498221" y="4047614"/>
                <a:chExt cx="529172" cy="240783"/>
              </a:xfrm>
            </p:grpSpPr>
            <p:grpSp>
              <p:nvGrpSpPr>
                <p:cNvPr id="4966" name="Google Shape;4966;p96"/>
                <p:cNvGrpSpPr/>
                <p:nvPr/>
              </p:nvGrpSpPr>
              <p:grpSpPr>
                <a:xfrm>
                  <a:off x="1826655" y="4224370"/>
                  <a:ext cx="200738" cy="25631"/>
                  <a:chOff x="1826655" y="4224370"/>
                  <a:chExt cx="200738" cy="25631"/>
                </a:xfrm>
              </p:grpSpPr>
              <p:sp>
                <p:nvSpPr>
                  <p:cNvPr id="4967" name="Google Shape;4967;p9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96"/>
                <p:cNvGrpSpPr/>
                <p:nvPr/>
              </p:nvGrpSpPr>
              <p:grpSpPr>
                <a:xfrm>
                  <a:off x="1498221" y="4047614"/>
                  <a:ext cx="328444" cy="240783"/>
                  <a:chOff x="1498221" y="4047614"/>
                  <a:chExt cx="328444" cy="240783"/>
                </a:xfrm>
              </p:grpSpPr>
              <p:sp>
                <p:nvSpPr>
                  <p:cNvPr id="4970" name="Google Shape;4970;p9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96"/>
                  <p:cNvGrpSpPr/>
                  <p:nvPr/>
                </p:nvGrpSpPr>
                <p:grpSpPr>
                  <a:xfrm>
                    <a:off x="1498221" y="4047614"/>
                    <a:ext cx="150566" cy="190416"/>
                    <a:chOff x="1498221" y="4047614"/>
                    <a:chExt cx="150566" cy="190416"/>
                  </a:xfrm>
                </p:grpSpPr>
                <p:sp>
                  <p:nvSpPr>
                    <p:cNvPr id="4972" name="Google Shape;4972;p9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74" name="Google Shape;4974;p96"/>
              <p:cNvGrpSpPr/>
              <p:nvPr/>
            </p:nvGrpSpPr>
            <p:grpSpPr>
              <a:xfrm>
                <a:off x="1560718" y="3800594"/>
                <a:ext cx="532948" cy="302090"/>
                <a:chOff x="1560718" y="3800594"/>
                <a:chExt cx="532948" cy="302090"/>
              </a:xfrm>
            </p:grpSpPr>
            <p:grpSp>
              <p:nvGrpSpPr>
                <p:cNvPr id="4975" name="Google Shape;4975;p96"/>
                <p:cNvGrpSpPr/>
                <p:nvPr/>
              </p:nvGrpSpPr>
              <p:grpSpPr>
                <a:xfrm>
                  <a:off x="1912179" y="3827344"/>
                  <a:ext cx="181487" cy="25631"/>
                  <a:chOff x="1912179" y="3827344"/>
                  <a:chExt cx="181487" cy="25631"/>
                </a:xfrm>
              </p:grpSpPr>
              <p:sp>
                <p:nvSpPr>
                  <p:cNvPr id="4976" name="Google Shape;4976;p9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96"/>
                <p:cNvGrpSpPr/>
                <p:nvPr/>
              </p:nvGrpSpPr>
              <p:grpSpPr>
                <a:xfrm>
                  <a:off x="1912179" y="4044505"/>
                  <a:ext cx="181487" cy="25622"/>
                  <a:chOff x="1912179" y="4044506"/>
                  <a:chExt cx="181487" cy="25622"/>
                </a:xfrm>
              </p:grpSpPr>
              <p:sp>
                <p:nvSpPr>
                  <p:cNvPr id="4979" name="Google Shape;4979;p9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96"/>
                <p:cNvGrpSpPr/>
                <p:nvPr/>
              </p:nvGrpSpPr>
              <p:grpSpPr>
                <a:xfrm>
                  <a:off x="1560718" y="3800594"/>
                  <a:ext cx="351472" cy="302090"/>
                  <a:chOff x="1560718" y="3800594"/>
                  <a:chExt cx="351472" cy="302090"/>
                </a:xfrm>
              </p:grpSpPr>
              <p:grpSp>
                <p:nvGrpSpPr>
                  <p:cNvPr id="4982" name="Google Shape;4982;p96"/>
                  <p:cNvGrpSpPr/>
                  <p:nvPr/>
                </p:nvGrpSpPr>
                <p:grpSpPr>
                  <a:xfrm>
                    <a:off x="1560718" y="3842857"/>
                    <a:ext cx="173586" cy="217131"/>
                    <a:chOff x="1560718" y="3842857"/>
                    <a:chExt cx="173586" cy="217131"/>
                  </a:xfrm>
                </p:grpSpPr>
                <p:sp>
                  <p:nvSpPr>
                    <p:cNvPr id="4983" name="Google Shape;4983;p9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6" name="Google Shape;4986;p9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88" name="Google Shape;4988;p9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9" name="Google Shape;4989;p96"/>
              <p:cNvGrpSpPr/>
              <p:nvPr/>
            </p:nvGrpSpPr>
            <p:grpSpPr>
              <a:xfrm>
                <a:off x="785350" y="3605478"/>
                <a:ext cx="535311" cy="249245"/>
                <a:chOff x="785350" y="3605478"/>
                <a:chExt cx="535311" cy="249245"/>
              </a:xfrm>
            </p:grpSpPr>
            <p:grpSp>
              <p:nvGrpSpPr>
                <p:cNvPr id="4990" name="Google Shape;4990;p96"/>
                <p:cNvGrpSpPr/>
                <p:nvPr/>
              </p:nvGrpSpPr>
              <p:grpSpPr>
                <a:xfrm>
                  <a:off x="785350" y="3605478"/>
                  <a:ext cx="376191" cy="102736"/>
                  <a:chOff x="785350" y="3605478"/>
                  <a:chExt cx="376191" cy="102736"/>
                </a:xfrm>
              </p:grpSpPr>
              <p:sp>
                <p:nvSpPr>
                  <p:cNvPr id="4991" name="Google Shape;4991;p9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96"/>
                <p:cNvGrpSpPr/>
                <p:nvPr/>
              </p:nvGrpSpPr>
              <p:grpSpPr>
                <a:xfrm>
                  <a:off x="1161530" y="3655851"/>
                  <a:ext cx="159131" cy="198872"/>
                  <a:chOff x="1161530" y="3655851"/>
                  <a:chExt cx="159131" cy="198872"/>
                </a:xfrm>
              </p:grpSpPr>
              <p:sp>
                <p:nvSpPr>
                  <p:cNvPr id="4995" name="Google Shape;4995;p9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7" name="Google Shape;4997;p96"/>
              <p:cNvGrpSpPr/>
              <p:nvPr/>
            </p:nvGrpSpPr>
            <p:grpSpPr>
              <a:xfrm>
                <a:off x="785350" y="4047614"/>
                <a:ext cx="535311" cy="240783"/>
                <a:chOff x="785350" y="4047614"/>
                <a:chExt cx="535311" cy="240783"/>
              </a:xfrm>
            </p:grpSpPr>
            <p:grpSp>
              <p:nvGrpSpPr>
                <p:cNvPr id="4998" name="Google Shape;4998;p96"/>
                <p:cNvGrpSpPr/>
                <p:nvPr/>
              </p:nvGrpSpPr>
              <p:grpSpPr>
                <a:xfrm>
                  <a:off x="1161636" y="4047614"/>
                  <a:ext cx="159025" cy="190415"/>
                  <a:chOff x="1161636" y="4047614"/>
                  <a:chExt cx="159025" cy="190415"/>
                </a:xfrm>
              </p:grpSpPr>
              <p:sp>
                <p:nvSpPr>
                  <p:cNvPr id="4999" name="Google Shape;4999;p9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96"/>
                <p:cNvGrpSpPr/>
                <p:nvPr/>
              </p:nvGrpSpPr>
              <p:grpSpPr>
                <a:xfrm>
                  <a:off x="785350" y="4185661"/>
                  <a:ext cx="376191" cy="102736"/>
                  <a:chOff x="785350" y="4185661"/>
                  <a:chExt cx="376191" cy="102736"/>
                </a:xfrm>
              </p:grpSpPr>
              <p:sp>
                <p:nvSpPr>
                  <p:cNvPr id="5002" name="Google Shape;5002;p9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96"/>
              <p:cNvGrpSpPr/>
              <p:nvPr/>
            </p:nvGrpSpPr>
            <p:grpSpPr>
              <a:xfrm>
                <a:off x="1501054" y="3605478"/>
                <a:ext cx="526340" cy="249240"/>
                <a:chOff x="1501054" y="3605478"/>
                <a:chExt cx="526340" cy="249240"/>
              </a:xfrm>
            </p:grpSpPr>
            <p:grpSp>
              <p:nvGrpSpPr>
                <p:cNvPr id="5006" name="Google Shape;5006;p96"/>
                <p:cNvGrpSpPr/>
                <p:nvPr/>
              </p:nvGrpSpPr>
              <p:grpSpPr>
                <a:xfrm>
                  <a:off x="1834208" y="3643867"/>
                  <a:ext cx="193185" cy="25622"/>
                  <a:chOff x="1834208" y="3643867"/>
                  <a:chExt cx="193185" cy="25622"/>
                </a:xfrm>
              </p:grpSpPr>
              <p:sp>
                <p:nvSpPr>
                  <p:cNvPr id="5007" name="Google Shape;5007;p9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96"/>
                <p:cNvGrpSpPr/>
                <p:nvPr/>
              </p:nvGrpSpPr>
              <p:grpSpPr>
                <a:xfrm>
                  <a:off x="1501054" y="3605478"/>
                  <a:ext cx="333165" cy="249240"/>
                  <a:chOff x="1501054" y="3605478"/>
                  <a:chExt cx="333165" cy="249240"/>
                </a:xfrm>
              </p:grpSpPr>
              <p:sp>
                <p:nvSpPr>
                  <p:cNvPr id="5010" name="Google Shape;5010;p9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96"/>
                  <p:cNvGrpSpPr/>
                  <p:nvPr/>
                </p:nvGrpSpPr>
                <p:grpSpPr>
                  <a:xfrm>
                    <a:off x="1501054" y="3655851"/>
                    <a:ext cx="155286" cy="198867"/>
                    <a:chOff x="1501054" y="3655851"/>
                    <a:chExt cx="155286" cy="198867"/>
                  </a:xfrm>
                </p:grpSpPr>
                <p:sp>
                  <p:nvSpPr>
                    <p:cNvPr id="5012" name="Google Shape;5012;p9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14" name="Google Shape;5014;p96"/>
              <p:cNvGrpSpPr/>
              <p:nvPr/>
            </p:nvGrpSpPr>
            <p:grpSpPr>
              <a:xfrm>
                <a:off x="724986" y="3800594"/>
                <a:ext cx="532950" cy="302090"/>
                <a:chOff x="724986" y="3800594"/>
                <a:chExt cx="532950" cy="302090"/>
              </a:xfrm>
            </p:grpSpPr>
            <p:grpSp>
              <p:nvGrpSpPr>
                <p:cNvPr id="5015" name="Google Shape;5015;p96"/>
                <p:cNvGrpSpPr/>
                <p:nvPr/>
              </p:nvGrpSpPr>
              <p:grpSpPr>
                <a:xfrm>
                  <a:off x="724986" y="4044367"/>
                  <a:ext cx="181314" cy="25626"/>
                  <a:chOff x="724986" y="4044367"/>
                  <a:chExt cx="181314" cy="25626"/>
                </a:xfrm>
              </p:grpSpPr>
              <p:sp>
                <p:nvSpPr>
                  <p:cNvPr id="5016" name="Google Shape;5016;p9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96"/>
                <p:cNvGrpSpPr/>
                <p:nvPr/>
              </p:nvGrpSpPr>
              <p:grpSpPr>
                <a:xfrm>
                  <a:off x="906290" y="3800594"/>
                  <a:ext cx="351646" cy="302090"/>
                  <a:chOff x="906290" y="3800594"/>
                  <a:chExt cx="351646" cy="302090"/>
                </a:xfrm>
              </p:grpSpPr>
              <p:grpSp>
                <p:nvGrpSpPr>
                  <p:cNvPr id="5019" name="Google Shape;5019;p96"/>
                  <p:cNvGrpSpPr/>
                  <p:nvPr/>
                </p:nvGrpSpPr>
                <p:grpSpPr>
                  <a:xfrm>
                    <a:off x="1084172" y="3842857"/>
                    <a:ext cx="173764" cy="217131"/>
                    <a:chOff x="1084172" y="3842857"/>
                    <a:chExt cx="173764" cy="217131"/>
                  </a:xfrm>
                </p:grpSpPr>
                <p:grpSp>
                  <p:nvGrpSpPr>
                    <p:cNvPr id="5020" name="Google Shape;5020;p96"/>
                    <p:cNvGrpSpPr/>
                    <p:nvPr/>
                  </p:nvGrpSpPr>
                  <p:grpSpPr>
                    <a:xfrm>
                      <a:off x="1156862" y="3936509"/>
                      <a:ext cx="101073" cy="25622"/>
                      <a:chOff x="1156862" y="3936509"/>
                      <a:chExt cx="101073" cy="25622"/>
                    </a:xfrm>
                  </p:grpSpPr>
                  <p:sp>
                    <p:nvSpPr>
                      <p:cNvPr id="5021" name="Google Shape;5021;p9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9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4" name="Google Shape;5024;p9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96"/>
                <p:cNvGrpSpPr/>
                <p:nvPr/>
              </p:nvGrpSpPr>
              <p:grpSpPr>
                <a:xfrm>
                  <a:off x="724986" y="3830189"/>
                  <a:ext cx="189533" cy="25626"/>
                  <a:chOff x="724986" y="3830189"/>
                  <a:chExt cx="189533" cy="25626"/>
                </a:xfrm>
              </p:grpSpPr>
              <p:sp>
                <p:nvSpPr>
                  <p:cNvPr id="5027" name="Google Shape;5027;p9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29" name="Google Shape;5029;p96"/>
          <p:cNvGrpSpPr/>
          <p:nvPr/>
        </p:nvGrpSpPr>
        <p:grpSpPr>
          <a:xfrm>
            <a:off x="2253298" y="2249677"/>
            <a:ext cx="948701" cy="935378"/>
            <a:chOff x="2253298" y="2428317"/>
            <a:chExt cx="948701" cy="935378"/>
          </a:xfrm>
        </p:grpSpPr>
        <p:sp>
          <p:nvSpPr>
            <p:cNvPr id="5030" name="Google Shape;5030;p9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9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6" name="Shape 5066"/>
        <p:cNvGrpSpPr/>
        <p:nvPr/>
      </p:nvGrpSpPr>
      <p:grpSpPr>
        <a:xfrm>
          <a:off x="0" y="0"/>
          <a:ext cx="0" cy="0"/>
          <a:chOff x="0" y="0"/>
          <a:chExt cx="0" cy="0"/>
        </a:xfrm>
      </p:grpSpPr>
      <p:grpSp>
        <p:nvGrpSpPr>
          <p:cNvPr id="5067" name="Google Shape;5067;p97"/>
          <p:cNvGrpSpPr/>
          <p:nvPr/>
        </p:nvGrpSpPr>
        <p:grpSpPr>
          <a:xfrm>
            <a:off x="3339744" y="952977"/>
            <a:ext cx="2363393" cy="1017867"/>
            <a:chOff x="3292400" y="1219146"/>
            <a:chExt cx="2615240" cy="1110239"/>
          </a:xfrm>
        </p:grpSpPr>
        <p:sp>
          <p:nvSpPr>
            <p:cNvPr id="5068" name="Google Shape;5068;p9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69" name="Google Shape;5069;p9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0" name="Google Shape;5070;p9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71" name="Google Shape;5071;p9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72" name="Google Shape;5072;p9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73" name="Google Shape;5073;p9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74" name="Google Shape;5074;p9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75" name="Google Shape;5075;p9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76" name="Google Shape;5076;p9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77" name="Google Shape;5077;p9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78" name="Google Shape;5078;p9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79" name="Google Shape;5079;p9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80" name="Google Shape;5080;p9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81" name="Google Shape;5081;p9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82" name="Google Shape;5082;p97"/>
            <p:cNvGrpSpPr/>
            <p:nvPr/>
          </p:nvGrpSpPr>
          <p:grpSpPr>
            <a:xfrm>
              <a:off x="3748438" y="1378608"/>
              <a:ext cx="2159202" cy="903971"/>
              <a:chOff x="1683525" y="2179850"/>
              <a:chExt cx="4519050" cy="2134525"/>
            </a:xfrm>
          </p:grpSpPr>
          <p:sp>
            <p:nvSpPr>
              <p:cNvPr id="5083" name="Google Shape;5083;p9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4" name="Google Shape;5084;p9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5" name="Google Shape;5085;p9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6" name="Google Shape;5086;p9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7" name="Google Shape;5087;p9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8" name="Google Shape;5088;p9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9" name="Google Shape;5089;p9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0" name="Google Shape;5090;p9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1" name="Google Shape;5091;p9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2" name="Google Shape;5092;p9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3" name="Google Shape;5093;p9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4" name="Google Shape;5094;p9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95" name="Google Shape;5095;p97"/>
          <p:cNvGraphicFramePr/>
          <p:nvPr/>
        </p:nvGraphicFramePr>
        <p:xfrm>
          <a:off x="5935838" y="2130450"/>
          <a:ext cx="3000000" cy="3000000"/>
        </p:xfrm>
        <a:graphic>
          <a:graphicData uri="http://schemas.openxmlformats.org/drawingml/2006/table">
            <a:tbl>
              <a:tblPr>
                <a:noFill/>
                <a:tableStyleId>{3AAEE5C2-6E79-455B-9DC8-27C2E2BD57C5}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96" name="Google Shape;5096;p97"/>
          <p:cNvGrpSpPr/>
          <p:nvPr/>
        </p:nvGrpSpPr>
        <p:grpSpPr>
          <a:xfrm>
            <a:off x="5913087" y="3189047"/>
            <a:ext cx="2519825" cy="1001454"/>
            <a:chOff x="1906114" y="789980"/>
            <a:chExt cx="1487676" cy="606868"/>
          </a:xfrm>
        </p:grpSpPr>
        <p:cxnSp>
          <p:nvCxnSpPr>
            <p:cNvPr id="5097" name="Google Shape;5097;p9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8" name="Google Shape;5098;p9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9" name="Google Shape;5099;p9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00" name="Google Shape;5100;p9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01" name="Google Shape;5101;p9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102" name="Google Shape;5102;p9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103" name="Google Shape;5103;p9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104" name="Google Shape;5104;p9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11" name="Google Shape;5111;p9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12" name="Google Shape;5112;p9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13" name="Google Shape;5113;p9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97"/>
          <p:cNvGrpSpPr/>
          <p:nvPr/>
        </p:nvGrpSpPr>
        <p:grpSpPr>
          <a:xfrm>
            <a:off x="712562" y="998005"/>
            <a:ext cx="2394370" cy="976502"/>
            <a:chOff x="749309" y="1112739"/>
            <a:chExt cx="2371603" cy="976502"/>
          </a:xfrm>
        </p:grpSpPr>
        <p:sp>
          <p:nvSpPr>
            <p:cNvPr id="5115" name="Google Shape;5115;p9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9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9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9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9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47" name="Google Shape;5147;p97"/>
          <p:cNvGraphicFramePr/>
          <p:nvPr/>
        </p:nvGraphicFramePr>
        <p:xfrm>
          <a:off x="5935863" y="996300"/>
          <a:ext cx="3000000" cy="3000000"/>
        </p:xfrm>
        <a:graphic>
          <a:graphicData uri="http://schemas.openxmlformats.org/drawingml/2006/table">
            <a:tbl>
              <a:tblPr>
                <a:noFill/>
                <a:tableStyleId>{3AAEE5C2-6E79-455B-9DC8-27C2E2BD57C5}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48" name="Google Shape;5148;p97"/>
          <p:cNvGraphicFramePr/>
          <p:nvPr/>
        </p:nvGraphicFramePr>
        <p:xfrm>
          <a:off x="3342575" y="2130450"/>
          <a:ext cx="3000000" cy="3000000"/>
        </p:xfrm>
        <a:graphic>
          <a:graphicData uri="http://schemas.openxmlformats.org/drawingml/2006/table">
            <a:tbl>
              <a:tblPr>
                <a:noFill/>
                <a:tableStyleId>{3AAEE5C2-6E79-455B-9DC8-27C2E2BD57C5}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49" name="Google Shape;5149;p97"/>
          <p:cNvGrpSpPr/>
          <p:nvPr/>
        </p:nvGrpSpPr>
        <p:grpSpPr>
          <a:xfrm>
            <a:off x="4086504" y="2517093"/>
            <a:ext cx="1517436" cy="74460"/>
            <a:chOff x="3980086" y="2804397"/>
            <a:chExt cx="1227600" cy="66900"/>
          </a:xfrm>
        </p:grpSpPr>
        <p:sp>
          <p:nvSpPr>
            <p:cNvPr id="5150" name="Google Shape;5150;p9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97"/>
          <p:cNvGrpSpPr/>
          <p:nvPr/>
        </p:nvGrpSpPr>
        <p:grpSpPr>
          <a:xfrm>
            <a:off x="4711569" y="2809680"/>
            <a:ext cx="892956" cy="74460"/>
            <a:chOff x="3980086" y="2804397"/>
            <a:chExt cx="1227600" cy="66900"/>
          </a:xfrm>
        </p:grpSpPr>
        <p:sp>
          <p:nvSpPr>
            <p:cNvPr id="5153" name="Google Shape;5153;p9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9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97"/>
          <p:cNvGrpSpPr/>
          <p:nvPr/>
        </p:nvGrpSpPr>
        <p:grpSpPr>
          <a:xfrm>
            <a:off x="3344661" y="3168563"/>
            <a:ext cx="2363244" cy="1005943"/>
            <a:chOff x="3358415" y="3361302"/>
            <a:chExt cx="2363244" cy="1024695"/>
          </a:xfrm>
        </p:grpSpPr>
        <p:grpSp>
          <p:nvGrpSpPr>
            <p:cNvPr id="5156" name="Google Shape;5156;p97"/>
            <p:cNvGrpSpPr/>
            <p:nvPr/>
          </p:nvGrpSpPr>
          <p:grpSpPr>
            <a:xfrm>
              <a:off x="3358415" y="3361302"/>
              <a:ext cx="441300" cy="1024695"/>
              <a:chOff x="3358415" y="3361302"/>
              <a:chExt cx="441300" cy="1024695"/>
            </a:xfrm>
          </p:grpSpPr>
          <p:sp>
            <p:nvSpPr>
              <p:cNvPr id="5157" name="Google Shape;5157;p9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97"/>
            <p:cNvGrpSpPr/>
            <p:nvPr/>
          </p:nvGrpSpPr>
          <p:grpSpPr>
            <a:xfrm>
              <a:off x="3838901" y="3361302"/>
              <a:ext cx="441300" cy="1024695"/>
              <a:chOff x="3838901" y="3361302"/>
              <a:chExt cx="441300" cy="1024695"/>
            </a:xfrm>
          </p:grpSpPr>
          <p:sp>
            <p:nvSpPr>
              <p:cNvPr id="5164" name="Google Shape;5164;p9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9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97"/>
            <p:cNvGrpSpPr/>
            <p:nvPr/>
          </p:nvGrpSpPr>
          <p:grpSpPr>
            <a:xfrm>
              <a:off x="4319387" y="3361302"/>
              <a:ext cx="441300" cy="1024695"/>
              <a:chOff x="4319387" y="3361302"/>
              <a:chExt cx="441300" cy="1024695"/>
            </a:xfrm>
          </p:grpSpPr>
          <p:sp>
            <p:nvSpPr>
              <p:cNvPr id="5171" name="Google Shape;5171;p9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97"/>
            <p:cNvGrpSpPr/>
            <p:nvPr/>
          </p:nvGrpSpPr>
          <p:grpSpPr>
            <a:xfrm>
              <a:off x="4799873" y="3361302"/>
              <a:ext cx="441300" cy="1024695"/>
              <a:chOff x="4799873" y="3361302"/>
              <a:chExt cx="441300" cy="1024695"/>
            </a:xfrm>
          </p:grpSpPr>
          <p:sp>
            <p:nvSpPr>
              <p:cNvPr id="5178" name="Google Shape;5178;p9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97"/>
            <p:cNvGrpSpPr/>
            <p:nvPr/>
          </p:nvGrpSpPr>
          <p:grpSpPr>
            <a:xfrm>
              <a:off x="5280360" y="3361302"/>
              <a:ext cx="441300" cy="1024695"/>
              <a:chOff x="5280360" y="3361302"/>
              <a:chExt cx="441300" cy="1024695"/>
            </a:xfrm>
          </p:grpSpPr>
          <p:sp>
            <p:nvSpPr>
              <p:cNvPr id="5185" name="Google Shape;5185;p9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91" name="Google Shape;5191;p97"/>
          <p:cNvGraphicFramePr/>
          <p:nvPr/>
        </p:nvGraphicFramePr>
        <p:xfrm>
          <a:off x="711088" y="2130450"/>
          <a:ext cx="3000000" cy="3000000"/>
        </p:xfrm>
        <a:graphic>
          <a:graphicData uri="http://schemas.openxmlformats.org/drawingml/2006/table">
            <a:tbl>
              <a:tblPr>
                <a:noFill/>
                <a:tableStyleId>{3AAEE5C2-6E79-455B-9DC8-27C2E2BD57C5}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92" name="Google Shape;5192;p97"/>
          <p:cNvGrpSpPr/>
          <p:nvPr/>
        </p:nvGrpSpPr>
        <p:grpSpPr>
          <a:xfrm>
            <a:off x="712613" y="3180175"/>
            <a:ext cx="2403614" cy="1005900"/>
            <a:chOff x="726450" y="3372825"/>
            <a:chExt cx="2403614" cy="1005900"/>
          </a:xfrm>
        </p:grpSpPr>
        <p:grpSp>
          <p:nvGrpSpPr>
            <p:cNvPr id="5193" name="Google Shape;5193;p97"/>
            <p:cNvGrpSpPr/>
            <p:nvPr/>
          </p:nvGrpSpPr>
          <p:grpSpPr>
            <a:xfrm>
              <a:off x="726450" y="3696000"/>
              <a:ext cx="2403614" cy="500898"/>
              <a:chOff x="726450" y="3696000"/>
              <a:chExt cx="2403614" cy="500898"/>
            </a:xfrm>
          </p:grpSpPr>
          <p:sp>
            <p:nvSpPr>
              <p:cNvPr id="5194" name="Google Shape;5194;p9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5" name="Google Shape;5195;p9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96" name="Google Shape;5196;p97"/>
            <p:cNvGrpSpPr/>
            <p:nvPr/>
          </p:nvGrpSpPr>
          <p:grpSpPr>
            <a:xfrm>
              <a:off x="1348050" y="3372825"/>
              <a:ext cx="1720425" cy="1005900"/>
              <a:chOff x="1348050" y="3372825"/>
              <a:chExt cx="1720425" cy="1005900"/>
            </a:xfrm>
          </p:grpSpPr>
          <p:sp>
            <p:nvSpPr>
              <p:cNvPr id="5197" name="Google Shape;5197;p9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8" name="Google Shape;5198;p9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9" name="Google Shape;5199;p9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00" name="Google Shape;5200;p9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01" name="Google Shape;5201;p9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02" name="Google Shape;5202;p97"/>
            <p:cNvGrpSpPr/>
            <p:nvPr/>
          </p:nvGrpSpPr>
          <p:grpSpPr>
            <a:xfrm>
              <a:off x="1455707" y="3731058"/>
              <a:ext cx="1491150" cy="417657"/>
              <a:chOff x="1455707" y="3731058"/>
              <a:chExt cx="1491150" cy="417657"/>
            </a:xfrm>
          </p:grpSpPr>
          <p:grpSp>
            <p:nvGrpSpPr>
              <p:cNvPr id="5203" name="Google Shape;5203;p97"/>
              <p:cNvGrpSpPr/>
              <p:nvPr/>
            </p:nvGrpSpPr>
            <p:grpSpPr>
              <a:xfrm>
                <a:off x="1472938" y="3745828"/>
                <a:ext cx="72126" cy="53788"/>
                <a:chOff x="1472938" y="3745828"/>
                <a:chExt cx="72126" cy="53788"/>
              </a:xfrm>
            </p:grpSpPr>
            <p:sp>
              <p:nvSpPr>
                <p:cNvPr id="5204" name="Google Shape;5204;p9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97"/>
              <p:cNvGrpSpPr/>
              <p:nvPr/>
            </p:nvGrpSpPr>
            <p:grpSpPr>
              <a:xfrm>
                <a:off x="1819181" y="4089633"/>
                <a:ext cx="72126" cy="53788"/>
                <a:chOff x="1819181" y="4089633"/>
                <a:chExt cx="72126" cy="53788"/>
              </a:xfrm>
            </p:grpSpPr>
            <p:sp>
              <p:nvSpPr>
                <p:cNvPr id="5207" name="Google Shape;5207;p9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97"/>
              <p:cNvGrpSpPr/>
              <p:nvPr/>
            </p:nvGrpSpPr>
            <p:grpSpPr>
              <a:xfrm>
                <a:off x="1455707" y="4084171"/>
                <a:ext cx="64321" cy="64544"/>
                <a:chOff x="1455707" y="4084171"/>
                <a:chExt cx="64321" cy="64544"/>
              </a:xfrm>
            </p:grpSpPr>
            <p:sp>
              <p:nvSpPr>
                <p:cNvPr id="5210" name="Google Shape;5210;p9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97"/>
              <p:cNvGrpSpPr/>
              <p:nvPr/>
            </p:nvGrpSpPr>
            <p:grpSpPr>
              <a:xfrm>
                <a:off x="1818610" y="3731058"/>
                <a:ext cx="64321" cy="64544"/>
                <a:chOff x="1818610" y="3731058"/>
                <a:chExt cx="64321" cy="64544"/>
              </a:xfrm>
            </p:grpSpPr>
            <p:sp>
              <p:nvSpPr>
                <p:cNvPr id="5213" name="Google Shape;5213;p9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97"/>
              <p:cNvGrpSpPr/>
              <p:nvPr/>
            </p:nvGrpSpPr>
            <p:grpSpPr>
              <a:xfrm>
                <a:off x="2172491" y="4089633"/>
                <a:ext cx="72126" cy="53788"/>
                <a:chOff x="2172491" y="4089633"/>
                <a:chExt cx="72126" cy="53788"/>
              </a:xfrm>
            </p:grpSpPr>
            <p:sp>
              <p:nvSpPr>
                <p:cNvPr id="5216" name="Google Shape;5216;p9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97"/>
              <p:cNvGrpSpPr/>
              <p:nvPr/>
            </p:nvGrpSpPr>
            <p:grpSpPr>
              <a:xfrm>
                <a:off x="2171920" y="3731058"/>
                <a:ext cx="64321" cy="64544"/>
                <a:chOff x="2171920" y="3731058"/>
                <a:chExt cx="64321" cy="64544"/>
              </a:xfrm>
            </p:grpSpPr>
            <p:sp>
              <p:nvSpPr>
                <p:cNvPr id="5219" name="Google Shape;5219;p9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97"/>
              <p:cNvGrpSpPr/>
              <p:nvPr/>
            </p:nvGrpSpPr>
            <p:grpSpPr>
              <a:xfrm>
                <a:off x="2874730" y="3745828"/>
                <a:ext cx="72126" cy="53788"/>
                <a:chOff x="2874730" y="3745828"/>
                <a:chExt cx="72126" cy="53788"/>
              </a:xfrm>
            </p:grpSpPr>
            <p:sp>
              <p:nvSpPr>
                <p:cNvPr id="5222" name="Google Shape;5222;p9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97"/>
              <p:cNvGrpSpPr/>
              <p:nvPr/>
            </p:nvGrpSpPr>
            <p:grpSpPr>
              <a:xfrm>
                <a:off x="2878589" y="4081481"/>
                <a:ext cx="64321" cy="64544"/>
                <a:chOff x="2878589" y="4081481"/>
                <a:chExt cx="64321" cy="64544"/>
              </a:xfrm>
            </p:grpSpPr>
            <p:sp>
              <p:nvSpPr>
                <p:cNvPr id="5225" name="Google Shape;5225;p9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97"/>
              <p:cNvGrpSpPr/>
              <p:nvPr/>
            </p:nvGrpSpPr>
            <p:grpSpPr>
              <a:xfrm>
                <a:off x="2525796" y="4089633"/>
                <a:ext cx="72126" cy="53788"/>
                <a:chOff x="2525796" y="4089633"/>
                <a:chExt cx="72126" cy="53788"/>
              </a:xfrm>
            </p:grpSpPr>
            <p:sp>
              <p:nvSpPr>
                <p:cNvPr id="5228" name="Google Shape;5228;p9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97"/>
              <p:cNvGrpSpPr/>
              <p:nvPr/>
            </p:nvGrpSpPr>
            <p:grpSpPr>
              <a:xfrm>
                <a:off x="2525225" y="3731058"/>
                <a:ext cx="64321" cy="64544"/>
                <a:chOff x="2525225" y="3731058"/>
                <a:chExt cx="64321" cy="64544"/>
              </a:xfrm>
            </p:grpSpPr>
            <p:sp>
              <p:nvSpPr>
                <p:cNvPr id="5231" name="Google Shape;5231;p9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grpSp>
        <p:nvGrpSpPr>
          <p:cNvPr id="5237" name="Google Shape;5237;p98"/>
          <p:cNvGrpSpPr/>
          <p:nvPr/>
        </p:nvGrpSpPr>
        <p:grpSpPr>
          <a:xfrm>
            <a:off x="5780148" y="1859605"/>
            <a:ext cx="671400" cy="674856"/>
            <a:chOff x="5780148" y="1859605"/>
            <a:chExt cx="671400" cy="674856"/>
          </a:xfrm>
        </p:grpSpPr>
        <p:sp>
          <p:nvSpPr>
            <p:cNvPr id="5238" name="Google Shape;5238;p9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98"/>
          <p:cNvGrpSpPr/>
          <p:nvPr/>
        </p:nvGrpSpPr>
        <p:grpSpPr>
          <a:xfrm>
            <a:off x="716991" y="971306"/>
            <a:ext cx="845921" cy="690752"/>
            <a:chOff x="732428" y="1198513"/>
            <a:chExt cx="845921" cy="690752"/>
          </a:xfrm>
        </p:grpSpPr>
        <p:grpSp>
          <p:nvGrpSpPr>
            <p:cNvPr id="5243" name="Google Shape;5243;p98"/>
            <p:cNvGrpSpPr/>
            <p:nvPr/>
          </p:nvGrpSpPr>
          <p:grpSpPr>
            <a:xfrm>
              <a:off x="823030" y="1198513"/>
              <a:ext cx="755319" cy="690752"/>
              <a:chOff x="823030" y="1198513"/>
              <a:chExt cx="755319" cy="690752"/>
            </a:xfrm>
          </p:grpSpPr>
          <p:sp>
            <p:nvSpPr>
              <p:cNvPr id="5244" name="Google Shape;5244;p9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98"/>
            <p:cNvGrpSpPr/>
            <p:nvPr/>
          </p:nvGrpSpPr>
          <p:grpSpPr>
            <a:xfrm>
              <a:off x="732428" y="1239937"/>
              <a:ext cx="739912" cy="607886"/>
              <a:chOff x="732428" y="1239937"/>
              <a:chExt cx="739912" cy="607886"/>
            </a:xfrm>
          </p:grpSpPr>
          <p:sp>
            <p:nvSpPr>
              <p:cNvPr id="5247" name="Google Shape;5247;p9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98"/>
            <p:cNvGrpSpPr/>
            <p:nvPr/>
          </p:nvGrpSpPr>
          <p:grpSpPr>
            <a:xfrm>
              <a:off x="732428" y="1277018"/>
              <a:ext cx="702832" cy="533758"/>
              <a:chOff x="732428" y="1277018"/>
              <a:chExt cx="702832" cy="533758"/>
            </a:xfrm>
          </p:grpSpPr>
          <p:sp>
            <p:nvSpPr>
              <p:cNvPr id="5250" name="Google Shape;5250;p9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98"/>
            <p:cNvGrpSpPr/>
            <p:nvPr/>
          </p:nvGrpSpPr>
          <p:grpSpPr>
            <a:xfrm>
              <a:off x="931170" y="1306653"/>
              <a:ext cx="647179" cy="474455"/>
              <a:chOff x="931170" y="1306653"/>
              <a:chExt cx="647179" cy="474455"/>
            </a:xfrm>
          </p:grpSpPr>
          <p:sp>
            <p:nvSpPr>
              <p:cNvPr id="5253" name="Google Shape;5253;p9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5" name="Google Shape;5255;p9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98"/>
          <p:cNvGrpSpPr/>
          <p:nvPr/>
        </p:nvGrpSpPr>
        <p:grpSpPr>
          <a:xfrm>
            <a:off x="3948600" y="971313"/>
            <a:ext cx="634656" cy="699982"/>
            <a:chOff x="5985650" y="2860025"/>
            <a:chExt cx="1396075" cy="1539775"/>
          </a:xfrm>
        </p:grpSpPr>
        <p:sp>
          <p:nvSpPr>
            <p:cNvPr id="5257" name="Google Shape;5257;p9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9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9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9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9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9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9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9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9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9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9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9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9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9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9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9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9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9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98"/>
          <p:cNvGrpSpPr/>
          <p:nvPr/>
        </p:nvGrpSpPr>
        <p:grpSpPr>
          <a:xfrm>
            <a:off x="4704250" y="971306"/>
            <a:ext cx="725845" cy="699975"/>
            <a:chOff x="4249973" y="1201875"/>
            <a:chExt cx="1958568" cy="1888762"/>
          </a:xfrm>
        </p:grpSpPr>
        <p:sp>
          <p:nvSpPr>
            <p:cNvPr id="5290" name="Google Shape;5290;p9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98"/>
            <p:cNvGrpSpPr/>
            <p:nvPr/>
          </p:nvGrpSpPr>
          <p:grpSpPr>
            <a:xfrm>
              <a:off x="5853086" y="1789142"/>
              <a:ext cx="355454" cy="1048099"/>
              <a:chOff x="5576108" y="2016725"/>
              <a:chExt cx="565200" cy="1666560"/>
            </a:xfrm>
          </p:grpSpPr>
          <p:sp>
            <p:nvSpPr>
              <p:cNvPr id="5292" name="Google Shape;5292;p9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3" name="Google Shape;5293;p9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98"/>
            <p:cNvGrpSpPr/>
            <p:nvPr/>
          </p:nvGrpSpPr>
          <p:grpSpPr>
            <a:xfrm>
              <a:off x="4869455" y="2691676"/>
              <a:ext cx="1013897" cy="398961"/>
              <a:chOff x="4012057" y="3451825"/>
              <a:chExt cx="1612175" cy="634379"/>
            </a:xfrm>
          </p:grpSpPr>
          <p:sp>
            <p:nvSpPr>
              <p:cNvPr id="5295" name="Google Shape;5295;p9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6" name="Google Shape;5296;p9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98"/>
            <p:cNvGrpSpPr/>
            <p:nvPr/>
          </p:nvGrpSpPr>
          <p:grpSpPr>
            <a:xfrm>
              <a:off x="4276937" y="2155961"/>
              <a:ext cx="651965" cy="891358"/>
              <a:chOff x="3069908" y="2599997"/>
              <a:chExt cx="1036675" cy="1417328"/>
            </a:xfrm>
          </p:grpSpPr>
          <p:sp>
            <p:nvSpPr>
              <p:cNvPr id="5298" name="Google Shape;5298;p9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9" name="Google Shape;5299;p9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98"/>
            <p:cNvGrpSpPr/>
            <p:nvPr/>
          </p:nvGrpSpPr>
          <p:grpSpPr>
            <a:xfrm>
              <a:off x="5054918" y="1201875"/>
              <a:ext cx="999548" cy="602711"/>
              <a:chOff x="4306958" y="1082925"/>
              <a:chExt cx="1589359" cy="958358"/>
            </a:xfrm>
          </p:grpSpPr>
          <p:sp>
            <p:nvSpPr>
              <p:cNvPr id="5301" name="Google Shape;5301;p9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2" name="Google Shape;5302;p9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98"/>
            <p:cNvGrpSpPr/>
            <p:nvPr/>
          </p:nvGrpSpPr>
          <p:grpSpPr>
            <a:xfrm>
              <a:off x="4249973" y="1303451"/>
              <a:ext cx="799317" cy="841334"/>
              <a:chOff x="3027033" y="1244439"/>
              <a:chExt cx="1270977" cy="1337786"/>
            </a:xfrm>
          </p:grpSpPr>
          <p:sp>
            <p:nvSpPr>
              <p:cNvPr id="5304" name="Google Shape;5304;p9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5" name="Google Shape;5305;p9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6" name="Google Shape;5306;p98"/>
          <p:cNvGrpSpPr/>
          <p:nvPr/>
        </p:nvGrpSpPr>
        <p:grpSpPr>
          <a:xfrm>
            <a:off x="4057114" y="1858087"/>
            <a:ext cx="750769" cy="683784"/>
            <a:chOff x="4204684" y="2104422"/>
            <a:chExt cx="699822" cy="637382"/>
          </a:xfrm>
        </p:grpSpPr>
        <p:grpSp>
          <p:nvGrpSpPr>
            <p:cNvPr id="5307" name="Google Shape;5307;p98"/>
            <p:cNvGrpSpPr/>
            <p:nvPr/>
          </p:nvGrpSpPr>
          <p:grpSpPr>
            <a:xfrm>
              <a:off x="4204684" y="2430067"/>
              <a:ext cx="342957" cy="311738"/>
              <a:chOff x="4204684" y="2430067"/>
              <a:chExt cx="342957" cy="311738"/>
            </a:xfrm>
          </p:grpSpPr>
          <p:sp>
            <p:nvSpPr>
              <p:cNvPr id="5308" name="Google Shape;5308;p9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98"/>
            <p:cNvGrpSpPr/>
            <p:nvPr/>
          </p:nvGrpSpPr>
          <p:grpSpPr>
            <a:xfrm>
              <a:off x="4561586" y="2430067"/>
              <a:ext cx="342920" cy="311738"/>
              <a:chOff x="4561586" y="2430067"/>
              <a:chExt cx="342920" cy="311738"/>
            </a:xfrm>
          </p:grpSpPr>
          <p:sp>
            <p:nvSpPr>
              <p:cNvPr id="5311" name="Google Shape;5311;p9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98"/>
            <p:cNvGrpSpPr/>
            <p:nvPr/>
          </p:nvGrpSpPr>
          <p:grpSpPr>
            <a:xfrm>
              <a:off x="4561586" y="2104422"/>
              <a:ext cx="342920" cy="311738"/>
              <a:chOff x="4561586" y="2104422"/>
              <a:chExt cx="342920" cy="311738"/>
            </a:xfrm>
          </p:grpSpPr>
          <p:sp>
            <p:nvSpPr>
              <p:cNvPr id="5314" name="Google Shape;5314;p9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98"/>
            <p:cNvGrpSpPr/>
            <p:nvPr/>
          </p:nvGrpSpPr>
          <p:grpSpPr>
            <a:xfrm>
              <a:off x="4204684" y="2104422"/>
              <a:ext cx="342957" cy="311664"/>
              <a:chOff x="4204684" y="2104422"/>
              <a:chExt cx="342957" cy="311664"/>
            </a:xfrm>
          </p:grpSpPr>
          <p:sp>
            <p:nvSpPr>
              <p:cNvPr id="5317" name="Google Shape;5317;p9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98"/>
          <p:cNvGrpSpPr/>
          <p:nvPr/>
        </p:nvGrpSpPr>
        <p:grpSpPr>
          <a:xfrm>
            <a:off x="5521547" y="971301"/>
            <a:ext cx="660591" cy="688867"/>
            <a:chOff x="5830645" y="1267368"/>
            <a:chExt cx="530340" cy="553040"/>
          </a:xfrm>
        </p:grpSpPr>
        <p:sp>
          <p:nvSpPr>
            <p:cNvPr id="5320" name="Google Shape;5320;p9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98"/>
            <p:cNvGrpSpPr/>
            <p:nvPr/>
          </p:nvGrpSpPr>
          <p:grpSpPr>
            <a:xfrm>
              <a:off x="5830645" y="1267368"/>
              <a:ext cx="259743" cy="269909"/>
              <a:chOff x="5830645" y="1267368"/>
              <a:chExt cx="259743" cy="269909"/>
            </a:xfrm>
          </p:grpSpPr>
          <p:sp>
            <p:nvSpPr>
              <p:cNvPr id="5322" name="Google Shape;5322;p9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98"/>
            <p:cNvGrpSpPr/>
            <p:nvPr/>
          </p:nvGrpSpPr>
          <p:grpSpPr>
            <a:xfrm>
              <a:off x="6101293" y="1267368"/>
              <a:ext cx="259692" cy="269909"/>
              <a:chOff x="6101293" y="1267368"/>
              <a:chExt cx="259692" cy="269909"/>
            </a:xfrm>
          </p:grpSpPr>
          <p:sp>
            <p:nvSpPr>
              <p:cNvPr id="5325" name="Google Shape;5325;p9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98"/>
            <p:cNvGrpSpPr/>
            <p:nvPr/>
          </p:nvGrpSpPr>
          <p:grpSpPr>
            <a:xfrm>
              <a:off x="5830645" y="1550500"/>
              <a:ext cx="259692" cy="269909"/>
              <a:chOff x="5830645" y="1550500"/>
              <a:chExt cx="259692" cy="269909"/>
            </a:xfrm>
          </p:grpSpPr>
          <p:sp>
            <p:nvSpPr>
              <p:cNvPr id="5328" name="Google Shape;5328;p9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98"/>
            <p:cNvGrpSpPr/>
            <p:nvPr/>
          </p:nvGrpSpPr>
          <p:grpSpPr>
            <a:xfrm>
              <a:off x="6101293" y="1550500"/>
              <a:ext cx="259692" cy="269909"/>
              <a:chOff x="6101293" y="1550500"/>
              <a:chExt cx="259692" cy="269909"/>
            </a:xfrm>
          </p:grpSpPr>
          <p:sp>
            <p:nvSpPr>
              <p:cNvPr id="5331" name="Google Shape;5331;p9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3" name="Google Shape;5333;p98"/>
          <p:cNvGrpSpPr/>
          <p:nvPr/>
        </p:nvGrpSpPr>
        <p:grpSpPr>
          <a:xfrm>
            <a:off x="723700" y="1861760"/>
            <a:ext cx="697154" cy="679574"/>
            <a:chOff x="2679875" y="2361475"/>
            <a:chExt cx="780425" cy="760575"/>
          </a:xfrm>
        </p:grpSpPr>
        <p:sp>
          <p:nvSpPr>
            <p:cNvPr id="5334" name="Google Shape;5334;p9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98"/>
          <p:cNvGrpSpPr/>
          <p:nvPr/>
        </p:nvGrpSpPr>
        <p:grpSpPr>
          <a:xfrm>
            <a:off x="3122859" y="971352"/>
            <a:ext cx="735829" cy="684547"/>
            <a:chOff x="3351965" y="1148808"/>
            <a:chExt cx="750770" cy="698375"/>
          </a:xfrm>
        </p:grpSpPr>
        <p:grpSp>
          <p:nvGrpSpPr>
            <p:cNvPr id="5341" name="Google Shape;5341;p98"/>
            <p:cNvGrpSpPr/>
            <p:nvPr/>
          </p:nvGrpSpPr>
          <p:grpSpPr>
            <a:xfrm>
              <a:off x="3586796" y="1148808"/>
              <a:ext cx="294857" cy="286830"/>
              <a:chOff x="3750225" y="1774000"/>
              <a:chExt cx="149575" cy="145525"/>
            </a:xfrm>
          </p:grpSpPr>
          <p:sp>
            <p:nvSpPr>
              <p:cNvPr id="5342" name="Google Shape;5342;p9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98"/>
            <p:cNvGrpSpPr/>
            <p:nvPr/>
          </p:nvGrpSpPr>
          <p:grpSpPr>
            <a:xfrm>
              <a:off x="3779245" y="1375768"/>
              <a:ext cx="323490" cy="286978"/>
              <a:chOff x="3847850" y="1889150"/>
              <a:chExt cx="164100" cy="145600"/>
            </a:xfrm>
          </p:grpSpPr>
          <p:sp>
            <p:nvSpPr>
              <p:cNvPr id="5345" name="Google Shape;5345;p9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98"/>
            <p:cNvGrpSpPr/>
            <p:nvPr/>
          </p:nvGrpSpPr>
          <p:grpSpPr>
            <a:xfrm>
              <a:off x="3351965" y="1330435"/>
              <a:ext cx="295449" cy="285401"/>
              <a:chOff x="3631100" y="1866150"/>
              <a:chExt cx="149875" cy="144800"/>
            </a:xfrm>
          </p:grpSpPr>
          <p:sp>
            <p:nvSpPr>
              <p:cNvPr id="5348" name="Google Shape;5348;p9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98"/>
            <p:cNvGrpSpPr/>
            <p:nvPr/>
          </p:nvGrpSpPr>
          <p:grpSpPr>
            <a:xfrm>
              <a:off x="3548208" y="1560352"/>
              <a:ext cx="294808" cy="286830"/>
              <a:chOff x="3730650" y="1982800"/>
              <a:chExt cx="149550" cy="145525"/>
            </a:xfrm>
          </p:grpSpPr>
          <p:sp>
            <p:nvSpPr>
              <p:cNvPr id="5351" name="Google Shape;5351;p9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3" name="Google Shape;5353;p98"/>
          <p:cNvGrpSpPr/>
          <p:nvPr/>
        </p:nvGrpSpPr>
        <p:grpSpPr>
          <a:xfrm>
            <a:off x="7624512" y="971306"/>
            <a:ext cx="804565" cy="677795"/>
            <a:chOff x="7636443" y="1204988"/>
            <a:chExt cx="804565" cy="677795"/>
          </a:xfrm>
        </p:grpSpPr>
        <p:grpSp>
          <p:nvGrpSpPr>
            <p:cNvPr id="5354" name="Google Shape;5354;p98"/>
            <p:cNvGrpSpPr/>
            <p:nvPr/>
          </p:nvGrpSpPr>
          <p:grpSpPr>
            <a:xfrm>
              <a:off x="7636443" y="1509705"/>
              <a:ext cx="804565" cy="373078"/>
              <a:chOff x="7636443" y="1509705"/>
              <a:chExt cx="804565" cy="373078"/>
            </a:xfrm>
          </p:grpSpPr>
          <p:sp>
            <p:nvSpPr>
              <p:cNvPr id="5355" name="Google Shape;5355;p9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98"/>
            <p:cNvGrpSpPr/>
            <p:nvPr/>
          </p:nvGrpSpPr>
          <p:grpSpPr>
            <a:xfrm>
              <a:off x="7636443" y="1408133"/>
              <a:ext cx="804565" cy="373078"/>
              <a:chOff x="7636443" y="1408133"/>
              <a:chExt cx="804565" cy="373078"/>
            </a:xfrm>
          </p:grpSpPr>
          <p:sp>
            <p:nvSpPr>
              <p:cNvPr id="5358" name="Google Shape;5358;p9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98"/>
            <p:cNvGrpSpPr/>
            <p:nvPr/>
          </p:nvGrpSpPr>
          <p:grpSpPr>
            <a:xfrm>
              <a:off x="7636443" y="1306560"/>
              <a:ext cx="804565" cy="373078"/>
              <a:chOff x="7636443" y="1306560"/>
              <a:chExt cx="804565" cy="373078"/>
            </a:xfrm>
          </p:grpSpPr>
          <p:sp>
            <p:nvSpPr>
              <p:cNvPr id="5361" name="Google Shape;5361;p9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98"/>
            <p:cNvGrpSpPr/>
            <p:nvPr/>
          </p:nvGrpSpPr>
          <p:grpSpPr>
            <a:xfrm>
              <a:off x="7636443" y="1204988"/>
              <a:ext cx="804565" cy="373078"/>
              <a:chOff x="7636443" y="1204988"/>
              <a:chExt cx="804565" cy="373078"/>
            </a:xfrm>
          </p:grpSpPr>
          <p:sp>
            <p:nvSpPr>
              <p:cNvPr id="5364" name="Google Shape;5364;p9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6" name="Google Shape;5366;p98"/>
          <p:cNvGrpSpPr/>
          <p:nvPr/>
        </p:nvGrpSpPr>
        <p:grpSpPr>
          <a:xfrm>
            <a:off x="4963358" y="1878721"/>
            <a:ext cx="661339" cy="661188"/>
            <a:chOff x="3990000" y="975400"/>
            <a:chExt cx="3934200" cy="3933300"/>
          </a:xfrm>
        </p:grpSpPr>
        <p:sp>
          <p:nvSpPr>
            <p:cNvPr id="5367" name="Google Shape;5367;p9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98"/>
          <p:cNvGrpSpPr/>
          <p:nvPr/>
        </p:nvGrpSpPr>
        <p:grpSpPr>
          <a:xfrm>
            <a:off x="6607006" y="1857359"/>
            <a:ext cx="868881" cy="684241"/>
            <a:chOff x="6598259" y="2078634"/>
            <a:chExt cx="868881" cy="684241"/>
          </a:xfrm>
        </p:grpSpPr>
        <p:sp>
          <p:nvSpPr>
            <p:cNvPr id="5372" name="Google Shape;5372;p9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98"/>
            <p:cNvGrpSpPr/>
            <p:nvPr/>
          </p:nvGrpSpPr>
          <p:grpSpPr>
            <a:xfrm>
              <a:off x="6808175" y="2078634"/>
              <a:ext cx="452229" cy="684241"/>
              <a:chOff x="6808175" y="2078634"/>
              <a:chExt cx="452229" cy="684241"/>
            </a:xfrm>
          </p:grpSpPr>
          <p:sp>
            <p:nvSpPr>
              <p:cNvPr id="5379" name="Google Shape;5379;p9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98"/>
              <p:cNvGrpSpPr/>
              <p:nvPr/>
            </p:nvGrpSpPr>
            <p:grpSpPr>
              <a:xfrm>
                <a:off x="6821586" y="2078634"/>
                <a:ext cx="426871" cy="684241"/>
                <a:chOff x="6821586" y="2078634"/>
                <a:chExt cx="426871" cy="684241"/>
              </a:xfrm>
            </p:grpSpPr>
            <p:grpSp>
              <p:nvGrpSpPr>
                <p:cNvPr id="5386" name="Google Shape;5386;p98"/>
                <p:cNvGrpSpPr/>
                <p:nvPr/>
              </p:nvGrpSpPr>
              <p:grpSpPr>
                <a:xfrm>
                  <a:off x="6821586" y="2078634"/>
                  <a:ext cx="426871" cy="684241"/>
                  <a:chOff x="6821586" y="2078634"/>
                  <a:chExt cx="426871" cy="684241"/>
                </a:xfrm>
              </p:grpSpPr>
              <p:sp>
                <p:nvSpPr>
                  <p:cNvPr id="5387" name="Google Shape;5387;p9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6" name="Google Shape;5406;p9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2" name="Google Shape;5412;p98"/>
          <p:cNvGrpSpPr/>
          <p:nvPr/>
        </p:nvGrpSpPr>
        <p:grpSpPr>
          <a:xfrm>
            <a:off x="716989" y="3531368"/>
            <a:ext cx="1340789" cy="640830"/>
            <a:chOff x="238125" y="1151100"/>
            <a:chExt cx="7139450" cy="3412300"/>
          </a:xfrm>
        </p:grpSpPr>
        <p:sp>
          <p:nvSpPr>
            <p:cNvPr id="5413" name="Google Shape;5413;p9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98"/>
          <p:cNvGrpSpPr/>
          <p:nvPr/>
        </p:nvGrpSpPr>
        <p:grpSpPr>
          <a:xfrm>
            <a:off x="5584212" y="2734649"/>
            <a:ext cx="985357" cy="585764"/>
            <a:chOff x="5145061" y="2881789"/>
            <a:chExt cx="1107641" cy="658458"/>
          </a:xfrm>
        </p:grpSpPr>
        <p:grpSp>
          <p:nvGrpSpPr>
            <p:cNvPr id="5426" name="Google Shape;5426;p98"/>
            <p:cNvGrpSpPr/>
            <p:nvPr/>
          </p:nvGrpSpPr>
          <p:grpSpPr>
            <a:xfrm>
              <a:off x="5722989" y="3244587"/>
              <a:ext cx="529713" cy="295659"/>
              <a:chOff x="5722989" y="3244587"/>
              <a:chExt cx="529713" cy="295659"/>
            </a:xfrm>
          </p:grpSpPr>
          <p:sp>
            <p:nvSpPr>
              <p:cNvPr id="5427" name="Google Shape;5427;p9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8" name="Google Shape;5428;p9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9" name="Google Shape;5429;p98"/>
            <p:cNvGrpSpPr/>
            <p:nvPr/>
          </p:nvGrpSpPr>
          <p:grpSpPr>
            <a:xfrm>
              <a:off x="5145061" y="3244587"/>
              <a:ext cx="536807" cy="295659"/>
              <a:chOff x="5145061" y="3244587"/>
              <a:chExt cx="536807" cy="295659"/>
            </a:xfrm>
          </p:grpSpPr>
          <p:sp>
            <p:nvSpPr>
              <p:cNvPr id="5430" name="Google Shape;5430;p9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31" name="Google Shape;5431;p9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32" name="Google Shape;5432;p98"/>
            <p:cNvGrpSpPr/>
            <p:nvPr/>
          </p:nvGrpSpPr>
          <p:grpSpPr>
            <a:xfrm>
              <a:off x="5341327" y="2898245"/>
              <a:ext cx="532309" cy="614891"/>
              <a:chOff x="5341327" y="2898245"/>
              <a:chExt cx="532309" cy="614891"/>
            </a:xfrm>
          </p:grpSpPr>
          <p:sp>
            <p:nvSpPr>
              <p:cNvPr id="5433" name="Google Shape;5433;p9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34" name="Google Shape;5434;p9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35" name="Google Shape;5435;p98"/>
            <p:cNvGrpSpPr/>
            <p:nvPr/>
          </p:nvGrpSpPr>
          <p:grpSpPr>
            <a:xfrm>
              <a:off x="5532290" y="2881789"/>
              <a:ext cx="620516" cy="305456"/>
              <a:chOff x="5532290" y="2881789"/>
              <a:chExt cx="620516" cy="305456"/>
            </a:xfrm>
          </p:grpSpPr>
          <p:sp>
            <p:nvSpPr>
              <p:cNvPr id="5436" name="Google Shape;5436;p9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37" name="Google Shape;5437;p9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38" name="Google Shape;5438;p98"/>
          <p:cNvGrpSpPr/>
          <p:nvPr/>
        </p:nvGrpSpPr>
        <p:grpSpPr>
          <a:xfrm>
            <a:off x="8163135" y="3526707"/>
            <a:ext cx="269068" cy="645491"/>
            <a:chOff x="7026852" y="3311869"/>
            <a:chExt cx="434331" cy="1041954"/>
          </a:xfrm>
        </p:grpSpPr>
        <p:sp>
          <p:nvSpPr>
            <p:cNvPr id="5439" name="Google Shape;5439;p9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98"/>
          <p:cNvGrpSpPr/>
          <p:nvPr/>
        </p:nvGrpSpPr>
        <p:grpSpPr>
          <a:xfrm>
            <a:off x="6179716" y="3565945"/>
            <a:ext cx="293882" cy="293836"/>
            <a:chOff x="4873519" y="3311869"/>
            <a:chExt cx="499374" cy="499296"/>
          </a:xfrm>
        </p:grpSpPr>
        <p:sp>
          <p:nvSpPr>
            <p:cNvPr id="5443" name="Google Shape;5443;p9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98"/>
          <p:cNvGrpSpPr/>
          <p:nvPr/>
        </p:nvGrpSpPr>
        <p:grpSpPr>
          <a:xfrm>
            <a:off x="6179716" y="3878316"/>
            <a:ext cx="293882" cy="293882"/>
            <a:chOff x="4873519" y="3875839"/>
            <a:chExt cx="499374" cy="499374"/>
          </a:xfrm>
        </p:grpSpPr>
        <p:sp>
          <p:nvSpPr>
            <p:cNvPr id="5446" name="Google Shape;5446;p9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98"/>
          <p:cNvGrpSpPr/>
          <p:nvPr/>
        </p:nvGrpSpPr>
        <p:grpSpPr>
          <a:xfrm>
            <a:off x="2410244" y="1850269"/>
            <a:ext cx="698104" cy="698208"/>
            <a:chOff x="2565073" y="2075876"/>
            <a:chExt cx="672482" cy="672518"/>
          </a:xfrm>
        </p:grpSpPr>
        <p:sp>
          <p:nvSpPr>
            <p:cNvPr id="5449" name="Google Shape;5449;p9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98"/>
          <p:cNvGrpSpPr/>
          <p:nvPr/>
        </p:nvGrpSpPr>
        <p:grpSpPr>
          <a:xfrm>
            <a:off x="5633655" y="3534869"/>
            <a:ext cx="438354" cy="637329"/>
            <a:chOff x="1697726" y="3244179"/>
            <a:chExt cx="788124" cy="1146069"/>
          </a:xfrm>
        </p:grpSpPr>
        <p:sp>
          <p:nvSpPr>
            <p:cNvPr id="5456" name="Google Shape;5456;p9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8" name="Google Shape;5458;p9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98"/>
          <p:cNvGrpSpPr/>
          <p:nvPr/>
        </p:nvGrpSpPr>
        <p:grpSpPr>
          <a:xfrm>
            <a:off x="7634869" y="1863232"/>
            <a:ext cx="799565" cy="670282"/>
            <a:chOff x="7617850" y="2063282"/>
            <a:chExt cx="799565" cy="670282"/>
          </a:xfrm>
        </p:grpSpPr>
        <p:cxnSp>
          <p:nvCxnSpPr>
            <p:cNvPr id="5460" name="Google Shape;5460;p9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61" name="Google Shape;5461;p9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62" name="Google Shape;5462;p9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63" name="Google Shape;5463;p9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64" name="Google Shape;5464;p9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65" name="Google Shape;5465;p9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66" name="Google Shape;5466;p98"/>
            <p:cNvGrpSpPr/>
            <p:nvPr/>
          </p:nvGrpSpPr>
          <p:grpSpPr>
            <a:xfrm>
              <a:off x="7734309" y="2063282"/>
              <a:ext cx="570957" cy="620095"/>
              <a:chOff x="7734309" y="2063282"/>
              <a:chExt cx="570957" cy="620095"/>
            </a:xfrm>
          </p:grpSpPr>
          <p:grpSp>
            <p:nvGrpSpPr>
              <p:cNvPr id="5467" name="Google Shape;5467;p98"/>
              <p:cNvGrpSpPr/>
              <p:nvPr/>
            </p:nvGrpSpPr>
            <p:grpSpPr>
              <a:xfrm>
                <a:off x="8031573" y="2063282"/>
                <a:ext cx="273693" cy="620095"/>
                <a:chOff x="8031573" y="2063282"/>
                <a:chExt cx="273693" cy="620095"/>
              </a:xfrm>
            </p:grpSpPr>
            <p:sp>
              <p:nvSpPr>
                <p:cNvPr id="5468" name="Google Shape;5468;p9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98"/>
              <p:cNvGrpSpPr/>
              <p:nvPr/>
            </p:nvGrpSpPr>
            <p:grpSpPr>
              <a:xfrm flipH="1">
                <a:off x="7734309" y="2063282"/>
                <a:ext cx="273693" cy="620095"/>
                <a:chOff x="8031573" y="2063282"/>
                <a:chExt cx="273693" cy="620095"/>
              </a:xfrm>
            </p:grpSpPr>
            <p:sp>
              <p:nvSpPr>
                <p:cNvPr id="5473" name="Google Shape;5473;p9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77" name="Google Shape;5477;p9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9" name="Google Shape;5479;p98"/>
          <p:cNvGrpSpPr/>
          <p:nvPr/>
        </p:nvGrpSpPr>
        <p:grpSpPr>
          <a:xfrm>
            <a:off x="7821475" y="2716715"/>
            <a:ext cx="602567" cy="601884"/>
            <a:chOff x="1186975" y="238125"/>
            <a:chExt cx="5244275" cy="5238325"/>
          </a:xfrm>
        </p:grpSpPr>
        <p:sp>
          <p:nvSpPr>
            <p:cNvPr id="5480" name="Google Shape;5480;p9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98"/>
          <p:cNvGrpSpPr/>
          <p:nvPr/>
        </p:nvGrpSpPr>
        <p:grpSpPr>
          <a:xfrm>
            <a:off x="3264213" y="1856199"/>
            <a:ext cx="651848" cy="687338"/>
            <a:chOff x="3400515" y="2056248"/>
            <a:chExt cx="698134" cy="735987"/>
          </a:xfrm>
        </p:grpSpPr>
        <p:grpSp>
          <p:nvGrpSpPr>
            <p:cNvPr id="5485" name="Google Shape;5485;p98"/>
            <p:cNvGrpSpPr/>
            <p:nvPr/>
          </p:nvGrpSpPr>
          <p:grpSpPr>
            <a:xfrm>
              <a:off x="3400515" y="2283913"/>
              <a:ext cx="312919" cy="219900"/>
              <a:chOff x="3400515" y="2283913"/>
              <a:chExt cx="312919" cy="219900"/>
            </a:xfrm>
          </p:grpSpPr>
          <p:sp>
            <p:nvSpPr>
              <p:cNvPr id="5486" name="Google Shape;5486;p9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7" name="Google Shape;5487;p9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88" name="Google Shape;5488;p98"/>
            <p:cNvGrpSpPr/>
            <p:nvPr/>
          </p:nvGrpSpPr>
          <p:grpSpPr>
            <a:xfrm>
              <a:off x="3547823" y="2461089"/>
              <a:ext cx="219900" cy="331146"/>
              <a:chOff x="3547823" y="2461089"/>
              <a:chExt cx="219900" cy="331146"/>
            </a:xfrm>
          </p:grpSpPr>
          <p:sp>
            <p:nvSpPr>
              <p:cNvPr id="5489" name="Google Shape;5489;p9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0" name="Google Shape;5490;p9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91" name="Google Shape;5491;p98"/>
            <p:cNvGrpSpPr/>
            <p:nvPr/>
          </p:nvGrpSpPr>
          <p:grpSpPr>
            <a:xfrm>
              <a:off x="3734138" y="2461089"/>
              <a:ext cx="219900" cy="331146"/>
              <a:chOff x="3734138" y="2461089"/>
              <a:chExt cx="219900" cy="331146"/>
            </a:xfrm>
          </p:grpSpPr>
          <p:sp>
            <p:nvSpPr>
              <p:cNvPr id="5492" name="Google Shape;5492;p9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3" name="Google Shape;5493;p9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94" name="Google Shape;5494;p98"/>
            <p:cNvGrpSpPr/>
            <p:nvPr/>
          </p:nvGrpSpPr>
          <p:grpSpPr>
            <a:xfrm>
              <a:off x="3787560" y="2281742"/>
              <a:ext cx="311089" cy="219900"/>
              <a:chOff x="3787560" y="2281742"/>
              <a:chExt cx="311089" cy="219900"/>
            </a:xfrm>
          </p:grpSpPr>
          <p:sp>
            <p:nvSpPr>
              <p:cNvPr id="5495" name="Google Shape;5495;p9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6" name="Google Shape;5496;p9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97" name="Google Shape;5497;p98"/>
            <p:cNvGrpSpPr/>
            <p:nvPr/>
          </p:nvGrpSpPr>
          <p:grpSpPr>
            <a:xfrm>
              <a:off x="3637290" y="2056248"/>
              <a:ext cx="219900" cy="330736"/>
              <a:chOff x="3637290" y="2056248"/>
              <a:chExt cx="219900" cy="330736"/>
            </a:xfrm>
          </p:grpSpPr>
          <p:sp>
            <p:nvSpPr>
              <p:cNvPr id="5498" name="Google Shape;5498;p9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99" name="Google Shape;5499;p9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00" name="Google Shape;5500;p98"/>
          <p:cNvGrpSpPr/>
          <p:nvPr/>
        </p:nvGrpSpPr>
        <p:grpSpPr>
          <a:xfrm>
            <a:off x="2555919" y="2726205"/>
            <a:ext cx="1268144" cy="592394"/>
            <a:chOff x="238125" y="1188750"/>
            <a:chExt cx="7140450" cy="3335550"/>
          </a:xfrm>
        </p:grpSpPr>
        <p:sp>
          <p:nvSpPr>
            <p:cNvPr id="5501" name="Google Shape;5501;p9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9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98"/>
          <p:cNvGrpSpPr/>
          <p:nvPr/>
        </p:nvGrpSpPr>
        <p:grpSpPr>
          <a:xfrm>
            <a:off x="6663819" y="2728360"/>
            <a:ext cx="1053944" cy="590147"/>
            <a:chOff x="238125" y="1335475"/>
            <a:chExt cx="5418735" cy="3034175"/>
          </a:xfrm>
        </p:grpSpPr>
        <p:sp>
          <p:nvSpPr>
            <p:cNvPr id="5507" name="Google Shape;5507;p9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98"/>
          <p:cNvGrpSpPr/>
          <p:nvPr/>
        </p:nvGrpSpPr>
        <p:grpSpPr>
          <a:xfrm>
            <a:off x="4094628" y="3533259"/>
            <a:ext cx="1268207" cy="638939"/>
            <a:chOff x="3967651" y="3645904"/>
            <a:chExt cx="1479304" cy="745292"/>
          </a:xfrm>
        </p:grpSpPr>
        <p:grpSp>
          <p:nvGrpSpPr>
            <p:cNvPr id="5511" name="Google Shape;5511;p98"/>
            <p:cNvGrpSpPr/>
            <p:nvPr/>
          </p:nvGrpSpPr>
          <p:grpSpPr>
            <a:xfrm>
              <a:off x="3967651" y="4009026"/>
              <a:ext cx="1479304" cy="382170"/>
              <a:chOff x="3967651" y="4009026"/>
              <a:chExt cx="1479304" cy="382170"/>
            </a:xfrm>
          </p:grpSpPr>
          <p:grpSp>
            <p:nvGrpSpPr>
              <p:cNvPr id="5512" name="Google Shape;5512;p98"/>
              <p:cNvGrpSpPr/>
              <p:nvPr/>
            </p:nvGrpSpPr>
            <p:grpSpPr>
              <a:xfrm>
                <a:off x="4892216" y="4195630"/>
                <a:ext cx="554739" cy="195566"/>
                <a:chOff x="3604375" y="4892160"/>
                <a:chExt cx="1651500" cy="582215"/>
              </a:xfrm>
            </p:grpSpPr>
            <p:sp>
              <p:nvSpPr>
                <p:cNvPr id="5513" name="Google Shape;5513;p9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98"/>
              <p:cNvGrpSpPr/>
              <p:nvPr/>
            </p:nvGrpSpPr>
            <p:grpSpPr>
              <a:xfrm>
                <a:off x="3967651" y="4146303"/>
                <a:ext cx="579402" cy="244893"/>
                <a:chOff x="851875" y="4745310"/>
                <a:chExt cx="1724925" cy="729065"/>
              </a:xfrm>
            </p:grpSpPr>
            <p:sp>
              <p:nvSpPr>
                <p:cNvPr id="5516" name="Google Shape;5516;p9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9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98"/>
              <p:cNvGrpSpPr/>
              <p:nvPr/>
            </p:nvGrpSpPr>
            <p:grpSpPr>
              <a:xfrm>
                <a:off x="4460753" y="4009026"/>
                <a:ext cx="493110" cy="382170"/>
                <a:chOff x="2319875" y="4336625"/>
                <a:chExt cx="1468025" cy="1137750"/>
              </a:xfrm>
            </p:grpSpPr>
            <p:sp>
              <p:nvSpPr>
                <p:cNvPr id="5519" name="Google Shape;5519;p9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1" name="Google Shape;5521;p98"/>
            <p:cNvGrpSpPr/>
            <p:nvPr/>
          </p:nvGrpSpPr>
          <p:grpSpPr>
            <a:xfrm>
              <a:off x="4479443" y="3645904"/>
              <a:ext cx="455965" cy="388789"/>
              <a:chOff x="2957425" y="238100"/>
              <a:chExt cx="1910200" cy="1628775"/>
            </a:xfrm>
          </p:grpSpPr>
          <p:sp>
            <p:nvSpPr>
              <p:cNvPr id="5522" name="Google Shape;5522;p9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9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9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9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2" name="Google Shape;5532;p98"/>
          <p:cNvGrpSpPr/>
          <p:nvPr/>
        </p:nvGrpSpPr>
        <p:grpSpPr>
          <a:xfrm>
            <a:off x="2480742" y="3534460"/>
            <a:ext cx="1243128" cy="637739"/>
            <a:chOff x="2496310" y="3693351"/>
            <a:chExt cx="1342906" cy="688926"/>
          </a:xfrm>
        </p:grpSpPr>
        <p:grpSp>
          <p:nvGrpSpPr>
            <p:cNvPr id="5533" name="Google Shape;5533;p98"/>
            <p:cNvGrpSpPr/>
            <p:nvPr/>
          </p:nvGrpSpPr>
          <p:grpSpPr>
            <a:xfrm>
              <a:off x="2496310" y="3693351"/>
              <a:ext cx="1342906" cy="688875"/>
              <a:chOff x="2496310" y="3693351"/>
              <a:chExt cx="1342906" cy="688875"/>
            </a:xfrm>
          </p:grpSpPr>
          <p:sp>
            <p:nvSpPr>
              <p:cNvPr id="5534" name="Google Shape;5534;p9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9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0" name="Google Shape;5540;p98"/>
              <p:cNvCxnSpPr>
                <a:stCxn id="553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41" name="Google Shape;5541;p98"/>
              <p:cNvCxnSpPr>
                <a:stCxn id="553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42" name="Google Shape;5542;p98"/>
              <p:cNvCxnSpPr>
                <a:stCxn id="553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43" name="Google Shape;5543;p98"/>
              <p:cNvCxnSpPr>
                <a:stCxn id="553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44" name="Google Shape;5544;p98"/>
              <p:cNvCxnSpPr>
                <a:stCxn id="553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45" name="Google Shape;5545;p98"/>
            <p:cNvGrpSpPr/>
            <p:nvPr/>
          </p:nvGrpSpPr>
          <p:grpSpPr>
            <a:xfrm>
              <a:off x="2675275" y="3930557"/>
              <a:ext cx="1003306" cy="451719"/>
              <a:chOff x="2675275" y="4174282"/>
              <a:chExt cx="1003306" cy="451719"/>
            </a:xfrm>
          </p:grpSpPr>
          <p:sp>
            <p:nvSpPr>
              <p:cNvPr id="5546" name="Google Shape;5546;p9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9" name="Google Shape;5549;p98"/>
          <p:cNvGrpSpPr/>
          <p:nvPr/>
        </p:nvGrpSpPr>
        <p:grpSpPr>
          <a:xfrm>
            <a:off x="1654412" y="971306"/>
            <a:ext cx="574511" cy="874709"/>
            <a:chOff x="1715404" y="1112080"/>
            <a:chExt cx="642270" cy="977984"/>
          </a:xfrm>
        </p:grpSpPr>
        <p:grpSp>
          <p:nvGrpSpPr>
            <p:cNvPr id="5550" name="Google Shape;5550;p98"/>
            <p:cNvGrpSpPr/>
            <p:nvPr/>
          </p:nvGrpSpPr>
          <p:grpSpPr>
            <a:xfrm>
              <a:off x="1715404" y="1112080"/>
              <a:ext cx="642270" cy="977984"/>
              <a:chOff x="1715404" y="1112080"/>
              <a:chExt cx="642270" cy="977984"/>
            </a:xfrm>
          </p:grpSpPr>
          <p:sp>
            <p:nvSpPr>
              <p:cNvPr id="5551" name="Google Shape;5551;p9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98"/>
            <p:cNvGrpSpPr/>
            <p:nvPr/>
          </p:nvGrpSpPr>
          <p:grpSpPr>
            <a:xfrm>
              <a:off x="1768927" y="1165603"/>
              <a:ext cx="535225" cy="851367"/>
              <a:chOff x="1768927" y="1165603"/>
              <a:chExt cx="535225" cy="851367"/>
            </a:xfrm>
          </p:grpSpPr>
          <p:sp>
            <p:nvSpPr>
              <p:cNvPr id="5554" name="Google Shape;5554;p9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98"/>
            <p:cNvGrpSpPr/>
            <p:nvPr/>
          </p:nvGrpSpPr>
          <p:grpSpPr>
            <a:xfrm>
              <a:off x="1822449" y="1219125"/>
              <a:ext cx="428180" cy="718859"/>
              <a:chOff x="1822449" y="1219125"/>
              <a:chExt cx="428180" cy="718859"/>
            </a:xfrm>
          </p:grpSpPr>
          <p:sp>
            <p:nvSpPr>
              <p:cNvPr id="5557" name="Google Shape;5557;p9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98"/>
            <p:cNvGrpSpPr/>
            <p:nvPr/>
          </p:nvGrpSpPr>
          <p:grpSpPr>
            <a:xfrm>
              <a:off x="1875972" y="1272648"/>
              <a:ext cx="321135" cy="586939"/>
              <a:chOff x="1875972" y="1272648"/>
              <a:chExt cx="321135" cy="586939"/>
            </a:xfrm>
          </p:grpSpPr>
          <p:sp>
            <p:nvSpPr>
              <p:cNvPr id="5560" name="Google Shape;5560;p9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2" name="Google Shape;5562;p98"/>
          <p:cNvGrpSpPr/>
          <p:nvPr/>
        </p:nvGrpSpPr>
        <p:grpSpPr>
          <a:xfrm>
            <a:off x="7761573" y="3528028"/>
            <a:ext cx="293855" cy="644170"/>
            <a:chOff x="241025" y="3151575"/>
            <a:chExt cx="293855" cy="644170"/>
          </a:xfrm>
        </p:grpSpPr>
        <p:sp>
          <p:nvSpPr>
            <p:cNvPr id="5563" name="Google Shape;5563;p9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9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98"/>
          <p:cNvGrpSpPr/>
          <p:nvPr/>
        </p:nvGrpSpPr>
        <p:grpSpPr>
          <a:xfrm>
            <a:off x="709557" y="2728028"/>
            <a:ext cx="1779649" cy="591620"/>
            <a:chOff x="246070" y="1983375"/>
            <a:chExt cx="1855347" cy="616849"/>
          </a:xfrm>
        </p:grpSpPr>
        <p:sp>
          <p:nvSpPr>
            <p:cNvPr id="5566" name="Google Shape;5566;p9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98"/>
          <p:cNvGrpSpPr/>
          <p:nvPr/>
        </p:nvGrpSpPr>
        <p:grpSpPr>
          <a:xfrm>
            <a:off x="2320424" y="971306"/>
            <a:ext cx="711055" cy="745993"/>
            <a:chOff x="2496269" y="1171698"/>
            <a:chExt cx="761953" cy="799392"/>
          </a:xfrm>
        </p:grpSpPr>
        <p:grpSp>
          <p:nvGrpSpPr>
            <p:cNvPr id="5576" name="Google Shape;5576;p98"/>
            <p:cNvGrpSpPr/>
            <p:nvPr/>
          </p:nvGrpSpPr>
          <p:grpSpPr>
            <a:xfrm>
              <a:off x="2496269" y="1171698"/>
              <a:ext cx="761953" cy="723022"/>
              <a:chOff x="2496269" y="1171698"/>
              <a:chExt cx="761953" cy="723022"/>
            </a:xfrm>
          </p:grpSpPr>
          <p:sp>
            <p:nvSpPr>
              <p:cNvPr id="5577" name="Google Shape;5577;p9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98"/>
              <p:cNvGrpSpPr/>
              <p:nvPr/>
            </p:nvGrpSpPr>
            <p:grpSpPr>
              <a:xfrm>
                <a:off x="2496269" y="1171698"/>
                <a:ext cx="761953" cy="723022"/>
                <a:chOff x="2496269" y="1120652"/>
                <a:chExt cx="761953" cy="723022"/>
              </a:xfrm>
            </p:grpSpPr>
            <p:grpSp>
              <p:nvGrpSpPr>
                <p:cNvPr id="5580" name="Google Shape;5580;p98"/>
                <p:cNvGrpSpPr/>
                <p:nvPr/>
              </p:nvGrpSpPr>
              <p:grpSpPr>
                <a:xfrm>
                  <a:off x="2496269" y="1120652"/>
                  <a:ext cx="761953" cy="723022"/>
                  <a:chOff x="2496269" y="1120652"/>
                  <a:chExt cx="761953" cy="723022"/>
                </a:xfrm>
              </p:grpSpPr>
              <p:grpSp>
                <p:nvGrpSpPr>
                  <p:cNvPr id="5581" name="Google Shape;5581;p98"/>
                  <p:cNvGrpSpPr/>
                  <p:nvPr/>
                </p:nvGrpSpPr>
                <p:grpSpPr>
                  <a:xfrm>
                    <a:off x="2496269" y="1304589"/>
                    <a:ext cx="407089" cy="305057"/>
                    <a:chOff x="2496269" y="1304589"/>
                    <a:chExt cx="407089" cy="305057"/>
                  </a:xfrm>
                </p:grpSpPr>
                <p:sp>
                  <p:nvSpPr>
                    <p:cNvPr id="5582" name="Google Shape;5582;p9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98"/>
                  <p:cNvGrpSpPr/>
                  <p:nvPr/>
                </p:nvGrpSpPr>
                <p:grpSpPr>
                  <a:xfrm>
                    <a:off x="2586468" y="1493376"/>
                    <a:ext cx="358850" cy="349656"/>
                    <a:chOff x="2586468" y="1493376"/>
                    <a:chExt cx="358850" cy="349656"/>
                  </a:xfrm>
                </p:grpSpPr>
                <p:sp>
                  <p:nvSpPr>
                    <p:cNvPr id="5585" name="Google Shape;5585;p9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98"/>
                  <p:cNvGrpSpPr/>
                  <p:nvPr/>
                </p:nvGrpSpPr>
                <p:grpSpPr>
                  <a:xfrm>
                    <a:off x="2807939" y="1494024"/>
                    <a:ext cx="358857" cy="349650"/>
                    <a:chOff x="2807939" y="1494024"/>
                    <a:chExt cx="358857" cy="349650"/>
                  </a:xfrm>
                </p:grpSpPr>
                <p:sp>
                  <p:nvSpPr>
                    <p:cNvPr id="5588" name="Google Shape;5588;p9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98"/>
                  <p:cNvGrpSpPr/>
                  <p:nvPr/>
                </p:nvGrpSpPr>
                <p:grpSpPr>
                  <a:xfrm>
                    <a:off x="2851133" y="1305635"/>
                    <a:ext cx="407089" cy="305057"/>
                    <a:chOff x="2851133" y="1305635"/>
                    <a:chExt cx="407089" cy="305057"/>
                  </a:xfrm>
                </p:grpSpPr>
                <p:sp>
                  <p:nvSpPr>
                    <p:cNvPr id="5591" name="Google Shape;5591;p9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98"/>
                  <p:cNvGrpSpPr/>
                  <p:nvPr/>
                </p:nvGrpSpPr>
                <p:grpSpPr>
                  <a:xfrm>
                    <a:off x="2727495" y="1120652"/>
                    <a:ext cx="300271" cy="396358"/>
                    <a:chOff x="2727495" y="1120652"/>
                    <a:chExt cx="300271" cy="396358"/>
                  </a:xfrm>
                </p:grpSpPr>
                <p:sp>
                  <p:nvSpPr>
                    <p:cNvPr id="5594" name="Google Shape;5594;p9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6" name="Google Shape;5596;p98"/>
                <p:cNvGrpSpPr/>
                <p:nvPr/>
              </p:nvGrpSpPr>
              <p:grpSpPr>
                <a:xfrm>
                  <a:off x="2722305" y="1350460"/>
                  <a:ext cx="308357" cy="308344"/>
                  <a:chOff x="2722305" y="1350460"/>
                  <a:chExt cx="308357" cy="308344"/>
                </a:xfrm>
              </p:grpSpPr>
              <p:sp>
                <p:nvSpPr>
                  <p:cNvPr id="5597" name="Google Shape;5597;p9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8" name="Google Shape;5598;p98"/>
                  <p:cNvGrpSpPr/>
                  <p:nvPr/>
                </p:nvGrpSpPr>
                <p:grpSpPr>
                  <a:xfrm>
                    <a:off x="2725064" y="1364529"/>
                    <a:ext cx="297954" cy="280182"/>
                    <a:chOff x="2725064" y="1364529"/>
                    <a:chExt cx="297954" cy="280182"/>
                  </a:xfrm>
                </p:grpSpPr>
                <p:sp>
                  <p:nvSpPr>
                    <p:cNvPr id="5599" name="Google Shape;5599;p9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04" name="Google Shape;5604;p9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98"/>
          <p:cNvGrpSpPr/>
          <p:nvPr/>
        </p:nvGrpSpPr>
        <p:grpSpPr>
          <a:xfrm>
            <a:off x="3909124" y="2727412"/>
            <a:ext cx="1569144" cy="591015"/>
            <a:chOff x="3820100" y="3023049"/>
            <a:chExt cx="1303926" cy="491162"/>
          </a:xfrm>
        </p:grpSpPr>
        <p:grpSp>
          <p:nvGrpSpPr>
            <p:cNvPr id="5610" name="Google Shape;5610;p98"/>
            <p:cNvGrpSpPr/>
            <p:nvPr/>
          </p:nvGrpSpPr>
          <p:grpSpPr>
            <a:xfrm>
              <a:off x="3820100" y="3023072"/>
              <a:ext cx="1303926" cy="491139"/>
              <a:chOff x="3820100" y="3023072"/>
              <a:chExt cx="1303926" cy="491139"/>
            </a:xfrm>
          </p:grpSpPr>
          <p:sp>
            <p:nvSpPr>
              <p:cNvPr id="5611" name="Google Shape;5611;p9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98"/>
            <p:cNvGrpSpPr/>
            <p:nvPr/>
          </p:nvGrpSpPr>
          <p:grpSpPr>
            <a:xfrm>
              <a:off x="4132439" y="3023645"/>
              <a:ext cx="393633" cy="177096"/>
              <a:chOff x="4132439" y="3023645"/>
              <a:chExt cx="393633" cy="177096"/>
            </a:xfrm>
          </p:grpSpPr>
          <p:sp>
            <p:nvSpPr>
              <p:cNvPr id="5614" name="Google Shape;5614;p9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98"/>
            <p:cNvGrpSpPr/>
            <p:nvPr/>
          </p:nvGrpSpPr>
          <p:grpSpPr>
            <a:xfrm>
              <a:off x="3921811" y="3023049"/>
              <a:ext cx="1002397" cy="388943"/>
              <a:chOff x="3921811" y="3023049"/>
              <a:chExt cx="1002397" cy="388943"/>
            </a:xfrm>
          </p:grpSpPr>
          <p:sp>
            <p:nvSpPr>
              <p:cNvPr id="5617" name="Google Shape;5617;p9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98"/>
            <p:cNvGrpSpPr/>
            <p:nvPr/>
          </p:nvGrpSpPr>
          <p:grpSpPr>
            <a:xfrm>
              <a:off x="4023645" y="3023049"/>
              <a:ext cx="683032" cy="286722"/>
              <a:chOff x="4023645" y="3023049"/>
              <a:chExt cx="683032" cy="286722"/>
            </a:xfrm>
          </p:grpSpPr>
          <p:sp>
            <p:nvSpPr>
              <p:cNvPr id="5620" name="Google Shape;5620;p9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2" name="Google Shape;5622;p98"/>
          <p:cNvGrpSpPr/>
          <p:nvPr/>
        </p:nvGrpSpPr>
        <p:grpSpPr>
          <a:xfrm>
            <a:off x="1541246" y="1854257"/>
            <a:ext cx="713522" cy="688025"/>
            <a:chOff x="1706078" y="2092648"/>
            <a:chExt cx="660913" cy="637296"/>
          </a:xfrm>
        </p:grpSpPr>
        <p:sp>
          <p:nvSpPr>
            <p:cNvPr id="5623" name="Google Shape;5623;p9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98"/>
            <p:cNvGrpSpPr/>
            <p:nvPr/>
          </p:nvGrpSpPr>
          <p:grpSpPr>
            <a:xfrm>
              <a:off x="1706078" y="2092648"/>
              <a:ext cx="660913" cy="575241"/>
              <a:chOff x="1706078" y="2092648"/>
              <a:chExt cx="660913" cy="575241"/>
            </a:xfrm>
          </p:grpSpPr>
          <p:sp>
            <p:nvSpPr>
              <p:cNvPr id="5625" name="Google Shape;5625;p9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9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9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8" name="Google Shape;5628;p98"/>
          <p:cNvGrpSpPr/>
          <p:nvPr/>
        </p:nvGrpSpPr>
        <p:grpSpPr>
          <a:xfrm>
            <a:off x="6303104" y="971806"/>
            <a:ext cx="1317459" cy="684168"/>
            <a:chOff x="238125" y="999450"/>
            <a:chExt cx="7140700" cy="3708225"/>
          </a:xfrm>
        </p:grpSpPr>
        <p:sp>
          <p:nvSpPr>
            <p:cNvPr id="5629" name="Google Shape;5629;p9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9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9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9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9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1" name="Shape 5641"/>
        <p:cNvGrpSpPr/>
        <p:nvPr/>
      </p:nvGrpSpPr>
      <p:grpSpPr>
        <a:xfrm>
          <a:off x="0" y="0"/>
          <a:ext cx="0" cy="0"/>
          <a:chOff x="0" y="0"/>
          <a:chExt cx="0" cy="0"/>
        </a:xfrm>
      </p:grpSpPr>
      <p:grpSp>
        <p:nvGrpSpPr>
          <p:cNvPr id="5642" name="Google Shape;5642;p99"/>
          <p:cNvGrpSpPr/>
          <p:nvPr/>
        </p:nvGrpSpPr>
        <p:grpSpPr>
          <a:xfrm>
            <a:off x="717025" y="967615"/>
            <a:ext cx="1636117" cy="1526144"/>
            <a:chOff x="729238" y="1179665"/>
            <a:chExt cx="1636117" cy="1526144"/>
          </a:xfrm>
        </p:grpSpPr>
        <p:grpSp>
          <p:nvGrpSpPr>
            <p:cNvPr id="5643" name="Google Shape;5643;p99"/>
            <p:cNvGrpSpPr/>
            <p:nvPr/>
          </p:nvGrpSpPr>
          <p:grpSpPr>
            <a:xfrm>
              <a:off x="729238" y="1179665"/>
              <a:ext cx="80700" cy="1526144"/>
              <a:chOff x="729238" y="1179665"/>
              <a:chExt cx="80700" cy="1526144"/>
            </a:xfrm>
          </p:grpSpPr>
          <p:sp>
            <p:nvSpPr>
              <p:cNvPr id="5644" name="Google Shape;5644;p9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9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9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9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99"/>
            <p:cNvGrpSpPr/>
            <p:nvPr/>
          </p:nvGrpSpPr>
          <p:grpSpPr>
            <a:xfrm>
              <a:off x="903098" y="1179665"/>
              <a:ext cx="80700" cy="1526144"/>
              <a:chOff x="903098" y="1179665"/>
              <a:chExt cx="80700" cy="1526144"/>
            </a:xfrm>
          </p:grpSpPr>
          <p:sp>
            <p:nvSpPr>
              <p:cNvPr id="5655" name="Google Shape;5655;p9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99"/>
            <p:cNvGrpSpPr/>
            <p:nvPr/>
          </p:nvGrpSpPr>
          <p:grpSpPr>
            <a:xfrm>
              <a:off x="1076958" y="1179665"/>
              <a:ext cx="80700" cy="1526144"/>
              <a:chOff x="1076958" y="1179665"/>
              <a:chExt cx="80700" cy="1526144"/>
            </a:xfrm>
          </p:grpSpPr>
          <p:sp>
            <p:nvSpPr>
              <p:cNvPr id="5666" name="Google Shape;5666;p9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9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9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99"/>
            <p:cNvGrpSpPr/>
            <p:nvPr/>
          </p:nvGrpSpPr>
          <p:grpSpPr>
            <a:xfrm>
              <a:off x="1247707" y="1179665"/>
              <a:ext cx="80700" cy="1526144"/>
              <a:chOff x="1247707" y="1179665"/>
              <a:chExt cx="80700" cy="1526144"/>
            </a:xfrm>
          </p:grpSpPr>
          <p:sp>
            <p:nvSpPr>
              <p:cNvPr id="5677" name="Google Shape;5677;p9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9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99"/>
            <p:cNvGrpSpPr/>
            <p:nvPr/>
          </p:nvGrpSpPr>
          <p:grpSpPr>
            <a:xfrm>
              <a:off x="1421567" y="1179665"/>
              <a:ext cx="80700" cy="1526144"/>
              <a:chOff x="1421567" y="1179665"/>
              <a:chExt cx="80700" cy="1526144"/>
            </a:xfrm>
          </p:grpSpPr>
          <p:sp>
            <p:nvSpPr>
              <p:cNvPr id="5688" name="Google Shape;5688;p9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9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99"/>
            <p:cNvGrpSpPr/>
            <p:nvPr/>
          </p:nvGrpSpPr>
          <p:grpSpPr>
            <a:xfrm>
              <a:off x="1592327" y="1179665"/>
              <a:ext cx="80700" cy="1526144"/>
              <a:chOff x="1592327" y="1179665"/>
              <a:chExt cx="80700" cy="1526144"/>
            </a:xfrm>
          </p:grpSpPr>
          <p:sp>
            <p:nvSpPr>
              <p:cNvPr id="5699" name="Google Shape;5699;p9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9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9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9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9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99"/>
            <p:cNvGrpSpPr/>
            <p:nvPr/>
          </p:nvGrpSpPr>
          <p:grpSpPr>
            <a:xfrm>
              <a:off x="1766187" y="1179665"/>
              <a:ext cx="80700" cy="1526144"/>
              <a:chOff x="1766187" y="1179665"/>
              <a:chExt cx="80700" cy="1526144"/>
            </a:xfrm>
          </p:grpSpPr>
          <p:sp>
            <p:nvSpPr>
              <p:cNvPr id="5710" name="Google Shape;5710;p9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99"/>
            <p:cNvGrpSpPr/>
            <p:nvPr/>
          </p:nvGrpSpPr>
          <p:grpSpPr>
            <a:xfrm>
              <a:off x="1936935" y="1179665"/>
              <a:ext cx="80700" cy="1526144"/>
              <a:chOff x="1936935" y="1179665"/>
              <a:chExt cx="80700" cy="1526144"/>
            </a:xfrm>
          </p:grpSpPr>
          <p:sp>
            <p:nvSpPr>
              <p:cNvPr id="5721" name="Google Shape;5721;p9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9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9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9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9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9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99"/>
            <p:cNvGrpSpPr/>
            <p:nvPr/>
          </p:nvGrpSpPr>
          <p:grpSpPr>
            <a:xfrm>
              <a:off x="2110795" y="1179665"/>
              <a:ext cx="80700" cy="1526144"/>
              <a:chOff x="2110795" y="1179665"/>
              <a:chExt cx="80700" cy="1526144"/>
            </a:xfrm>
          </p:grpSpPr>
          <p:sp>
            <p:nvSpPr>
              <p:cNvPr id="5732" name="Google Shape;5732;p9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99"/>
            <p:cNvGrpSpPr/>
            <p:nvPr/>
          </p:nvGrpSpPr>
          <p:grpSpPr>
            <a:xfrm>
              <a:off x="2284655" y="1179665"/>
              <a:ext cx="80700" cy="1526144"/>
              <a:chOff x="2284655" y="1179665"/>
              <a:chExt cx="80700" cy="1526144"/>
            </a:xfrm>
          </p:grpSpPr>
          <p:sp>
            <p:nvSpPr>
              <p:cNvPr id="5743" name="Google Shape;5743;p9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9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9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9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9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3" name="Google Shape;5753;p99"/>
          <p:cNvGrpSpPr/>
          <p:nvPr/>
        </p:nvGrpSpPr>
        <p:grpSpPr>
          <a:xfrm>
            <a:off x="2611692" y="986753"/>
            <a:ext cx="1364248" cy="1102133"/>
            <a:chOff x="2623904" y="1198803"/>
            <a:chExt cx="1364248" cy="1102133"/>
          </a:xfrm>
        </p:grpSpPr>
        <p:grpSp>
          <p:nvGrpSpPr>
            <p:cNvPr id="5754" name="Google Shape;5754;p99"/>
            <p:cNvGrpSpPr/>
            <p:nvPr/>
          </p:nvGrpSpPr>
          <p:grpSpPr>
            <a:xfrm>
              <a:off x="2623907" y="1198803"/>
              <a:ext cx="1364245" cy="273000"/>
              <a:chOff x="2623907" y="1198803"/>
              <a:chExt cx="1364245" cy="273000"/>
            </a:xfrm>
          </p:grpSpPr>
          <p:sp>
            <p:nvSpPr>
              <p:cNvPr id="5755" name="Google Shape;5755;p9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99"/>
            <p:cNvGrpSpPr/>
            <p:nvPr/>
          </p:nvGrpSpPr>
          <p:grpSpPr>
            <a:xfrm>
              <a:off x="2623904" y="1476964"/>
              <a:ext cx="1364245" cy="273000"/>
              <a:chOff x="2623904" y="1476964"/>
              <a:chExt cx="1364245" cy="273000"/>
            </a:xfrm>
          </p:grpSpPr>
          <p:sp>
            <p:nvSpPr>
              <p:cNvPr id="5761" name="Google Shape;5761;p9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9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9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9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99"/>
            <p:cNvGrpSpPr/>
            <p:nvPr/>
          </p:nvGrpSpPr>
          <p:grpSpPr>
            <a:xfrm>
              <a:off x="2623907" y="1749775"/>
              <a:ext cx="1364245" cy="273000"/>
              <a:chOff x="2623907" y="1749775"/>
              <a:chExt cx="1364245" cy="273000"/>
            </a:xfrm>
          </p:grpSpPr>
          <p:sp>
            <p:nvSpPr>
              <p:cNvPr id="5767" name="Google Shape;5767;p9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99"/>
            <p:cNvGrpSpPr/>
            <p:nvPr/>
          </p:nvGrpSpPr>
          <p:grpSpPr>
            <a:xfrm>
              <a:off x="2623904" y="2027936"/>
              <a:ext cx="1364245" cy="273000"/>
              <a:chOff x="2623904" y="2027936"/>
              <a:chExt cx="1364245" cy="273000"/>
            </a:xfrm>
          </p:grpSpPr>
          <p:sp>
            <p:nvSpPr>
              <p:cNvPr id="5773" name="Google Shape;5773;p9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9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9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8" name="Google Shape;5778;p99"/>
          <p:cNvGrpSpPr/>
          <p:nvPr/>
        </p:nvGrpSpPr>
        <p:grpSpPr>
          <a:xfrm>
            <a:off x="2601153" y="2445826"/>
            <a:ext cx="1387541" cy="159124"/>
            <a:chOff x="3200660" y="2180272"/>
            <a:chExt cx="2563824" cy="378237"/>
          </a:xfrm>
        </p:grpSpPr>
        <p:sp>
          <p:nvSpPr>
            <p:cNvPr id="5779" name="Google Shape;5779;p9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9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99"/>
          <p:cNvGrpSpPr/>
          <p:nvPr/>
        </p:nvGrpSpPr>
        <p:grpSpPr>
          <a:xfrm>
            <a:off x="2597677" y="2723590"/>
            <a:ext cx="1390502" cy="159625"/>
            <a:chOff x="3530150" y="2790075"/>
            <a:chExt cx="1962600" cy="225300"/>
          </a:xfrm>
        </p:grpSpPr>
        <p:sp>
          <p:nvSpPr>
            <p:cNvPr id="5798" name="Google Shape;5798;p9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99"/>
          <p:cNvGrpSpPr/>
          <p:nvPr/>
        </p:nvGrpSpPr>
        <p:grpSpPr>
          <a:xfrm>
            <a:off x="2597735" y="3001855"/>
            <a:ext cx="1411629" cy="154175"/>
            <a:chOff x="3558802" y="4011244"/>
            <a:chExt cx="1866000" cy="111600"/>
          </a:xfrm>
        </p:grpSpPr>
        <p:sp>
          <p:nvSpPr>
            <p:cNvPr id="5801" name="Google Shape;5801;p9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99"/>
          <p:cNvGrpSpPr/>
          <p:nvPr/>
        </p:nvGrpSpPr>
        <p:grpSpPr>
          <a:xfrm>
            <a:off x="2598023" y="2207425"/>
            <a:ext cx="1383503" cy="119761"/>
            <a:chOff x="3465975" y="2270258"/>
            <a:chExt cx="1986364" cy="171947"/>
          </a:xfrm>
        </p:grpSpPr>
        <p:sp>
          <p:nvSpPr>
            <p:cNvPr id="5804" name="Google Shape;5804;p9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99"/>
          <p:cNvGrpSpPr/>
          <p:nvPr/>
        </p:nvGrpSpPr>
        <p:grpSpPr>
          <a:xfrm>
            <a:off x="2609030" y="3571198"/>
            <a:ext cx="1369531" cy="195460"/>
            <a:chOff x="723300" y="4253549"/>
            <a:chExt cx="2276482" cy="324900"/>
          </a:xfrm>
        </p:grpSpPr>
        <p:sp>
          <p:nvSpPr>
            <p:cNvPr id="5813" name="Google Shape;5813;p9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9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99"/>
          <p:cNvGrpSpPr/>
          <p:nvPr/>
        </p:nvGrpSpPr>
        <p:grpSpPr>
          <a:xfrm>
            <a:off x="2598591" y="3272439"/>
            <a:ext cx="1389066" cy="180119"/>
            <a:chOff x="705948" y="3788465"/>
            <a:chExt cx="2308953" cy="299400"/>
          </a:xfrm>
        </p:grpSpPr>
        <p:sp>
          <p:nvSpPr>
            <p:cNvPr id="5819" name="Google Shape;5819;p9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99"/>
          <p:cNvGrpSpPr/>
          <p:nvPr/>
        </p:nvGrpSpPr>
        <p:grpSpPr>
          <a:xfrm>
            <a:off x="4195581" y="1876393"/>
            <a:ext cx="1433821" cy="191501"/>
            <a:chOff x="4273350" y="2088443"/>
            <a:chExt cx="1433821" cy="191501"/>
          </a:xfrm>
        </p:grpSpPr>
        <p:grpSp>
          <p:nvGrpSpPr>
            <p:cNvPr id="5825" name="Google Shape;5825;p99"/>
            <p:cNvGrpSpPr/>
            <p:nvPr/>
          </p:nvGrpSpPr>
          <p:grpSpPr>
            <a:xfrm>
              <a:off x="4273350" y="2088443"/>
              <a:ext cx="1433821" cy="0"/>
              <a:chOff x="5224975" y="2962250"/>
              <a:chExt cx="1544400" cy="0"/>
            </a:xfrm>
          </p:grpSpPr>
          <p:cxnSp>
            <p:nvCxnSpPr>
              <p:cNvPr id="5826" name="Google Shape;5826;p9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27" name="Google Shape;5827;p9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28" name="Google Shape;5828;p99"/>
            <p:cNvGrpSpPr/>
            <p:nvPr/>
          </p:nvGrpSpPr>
          <p:grpSpPr>
            <a:xfrm>
              <a:off x="4273350" y="2279944"/>
              <a:ext cx="1433821" cy="0"/>
              <a:chOff x="5224975" y="2962250"/>
              <a:chExt cx="1544400" cy="0"/>
            </a:xfrm>
          </p:grpSpPr>
          <p:cxnSp>
            <p:nvCxnSpPr>
              <p:cNvPr id="5829" name="Google Shape;5829;p9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30" name="Google Shape;5830;p9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31" name="Google Shape;5831;p99"/>
          <p:cNvGrpSpPr/>
          <p:nvPr/>
        </p:nvGrpSpPr>
        <p:grpSpPr>
          <a:xfrm>
            <a:off x="2646528" y="3885297"/>
            <a:ext cx="1304609" cy="294074"/>
            <a:chOff x="2658741" y="4097347"/>
            <a:chExt cx="1304609" cy="294074"/>
          </a:xfrm>
        </p:grpSpPr>
        <p:grpSp>
          <p:nvGrpSpPr>
            <p:cNvPr id="5832" name="Google Shape;5832;p99"/>
            <p:cNvGrpSpPr/>
            <p:nvPr/>
          </p:nvGrpSpPr>
          <p:grpSpPr>
            <a:xfrm>
              <a:off x="2658741" y="4097347"/>
              <a:ext cx="118572" cy="294074"/>
              <a:chOff x="3343310" y="4475555"/>
              <a:chExt cx="127717" cy="316753"/>
            </a:xfrm>
          </p:grpSpPr>
          <p:sp>
            <p:nvSpPr>
              <p:cNvPr id="5833" name="Google Shape;5833;p9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99"/>
            <p:cNvGrpSpPr/>
            <p:nvPr/>
          </p:nvGrpSpPr>
          <p:grpSpPr>
            <a:xfrm>
              <a:off x="3815519" y="4098388"/>
              <a:ext cx="147831" cy="291991"/>
              <a:chOff x="3527539" y="4476677"/>
              <a:chExt cx="159232" cy="314510"/>
            </a:xfrm>
          </p:grpSpPr>
          <p:sp>
            <p:nvSpPr>
              <p:cNvPr id="5836" name="Google Shape;5836;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99"/>
            <p:cNvGrpSpPr/>
            <p:nvPr/>
          </p:nvGrpSpPr>
          <p:grpSpPr>
            <a:xfrm>
              <a:off x="3511696" y="4098388"/>
              <a:ext cx="147831" cy="291991"/>
              <a:chOff x="3527539" y="4476677"/>
              <a:chExt cx="159232" cy="314510"/>
            </a:xfrm>
          </p:grpSpPr>
          <p:sp>
            <p:nvSpPr>
              <p:cNvPr id="5839" name="Google Shape;5839;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99"/>
            <p:cNvGrpSpPr/>
            <p:nvPr/>
          </p:nvGrpSpPr>
          <p:grpSpPr>
            <a:xfrm>
              <a:off x="3207874" y="4098388"/>
              <a:ext cx="147831" cy="291991"/>
              <a:chOff x="3527539" y="4476677"/>
              <a:chExt cx="159232" cy="314510"/>
            </a:xfrm>
          </p:grpSpPr>
          <p:sp>
            <p:nvSpPr>
              <p:cNvPr id="5842" name="Google Shape;5842;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99"/>
            <p:cNvGrpSpPr/>
            <p:nvPr/>
          </p:nvGrpSpPr>
          <p:grpSpPr>
            <a:xfrm>
              <a:off x="2933305" y="4097347"/>
              <a:ext cx="118572" cy="294074"/>
              <a:chOff x="3343310" y="4475555"/>
              <a:chExt cx="127717" cy="316753"/>
            </a:xfrm>
          </p:grpSpPr>
          <p:sp>
            <p:nvSpPr>
              <p:cNvPr id="5845" name="Google Shape;5845;p9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9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7" name="Google Shape;5847;p99"/>
          <p:cNvGrpSpPr/>
          <p:nvPr/>
        </p:nvGrpSpPr>
        <p:grpSpPr>
          <a:xfrm>
            <a:off x="4197136" y="963991"/>
            <a:ext cx="1430711" cy="751237"/>
            <a:chOff x="5159450" y="1919950"/>
            <a:chExt cx="1541050" cy="862500"/>
          </a:xfrm>
        </p:grpSpPr>
        <p:sp>
          <p:nvSpPr>
            <p:cNvPr id="5848" name="Google Shape;5848;p9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49" name="Google Shape;5849;p99"/>
            <p:cNvGrpSpPr/>
            <p:nvPr/>
          </p:nvGrpSpPr>
          <p:grpSpPr>
            <a:xfrm>
              <a:off x="5159450" y="1919950"/>
              <a:ext cx="1541050" cy="862500"/>
              <a:chOff x="5159450" y="1919950"/>
              <a:chExt cx="1541050" cy="862500"/>
            </a:xfrm>
          </p:grpSpPr>
          <p:cxnSp>
            <p:nvCxnSpPr>
              <p:cNvPr id="5850" name="Google Shape;5850;p9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51" name="Google Shape;5851;p9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52" name="Google Shape;5852;p99"/>
          <p:cNvGrpSpPr/>
          <p:nvPr/>
        </p:nvGrpSpPr>
        <p:grpSpPr>
          <a:xfrm>
            <a:off x="4245274" y="2227761"/>
            <a:ext cx="1334436" cy="967914"/>
            <a:chOff x="4294923" y="2439811"/>
            <a:chExt cx="1334436" cy="967914"/>
          </a:xfrm>
        </p:grpSpPr>
        <p:grpSp>
          <p:nvGrpSpPr>
            <p:cNvPr id="5853" name="Google Shape;5853;p99"/>
            <p:cNvGrpSpPr/>
            <p:nvPr/>
          </p:nvGrpSpPr>
          <p:grpSpPr>
            <a:xfrm>
              <a:off x="4960455" y="2469658"/>
              <a:ext cx="668904" cy="885524"/>
              <a:chOff x="4960455" y="2469658"/>
              <a:chExt cx="668904" cy="885524"/>
            </a:xfrm>
          </p:grpSpPr>
          <p:sp>
            <p:nvSpPr>
              <p:cNvPr id="5854" name="Google Shape;5854;p9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9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99"/>
            <p:cNvGrpSpPr/>
            <p:nvPr/>
          </p:nvGrpSpPr>
          <p:grpSpPr>
            <a:xfrm>
              <a:off x="4294923" y="2469658"/>
              <a:ext cx="668951" cy="885524"/>
              <a:chOff x="4294923" y="2469658"/>
              <a:chExt cx="668951" cy="885524"/>
            </a:xfrm>
          </p:grpSpPr>
          <p:sp>
            <p:nvSpPr>
              <p:cNvPr id="5861" name="Google Shape;5861;p9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7" name="Google Shape;5867;p9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99"/>
          <p:cNvGrpSpPr/>
          <p:nvPr/>
        </p:nvGrpSpPr>
        <p:grpSpPr>
          <a:xfrm>
            <a:off x="4231477" y="3282206"/>
            <a:ext cx="1430949" cy="897289"/>
            <a:chOff x="4351371" y="3547942"/>
            <a:chExt cx="1345130" cy="843475"/>
          </a:xfrm>
        </p:grpSpPr>
        <p:grpSp>
          <p:nvGrpSpPr>
            <p:cNvPr id="5869" name="Google Shape;5869;p99"/>
            <p:cNvGrpSpPr/>
            <p:nvPr/>
          </p:nvGrpSpPr>
          <p:grpSpPr>
            <a:xfrm>
              <a:off x="4351371" y="4209917"/>
              <a:ext cx="1345130" cy="181500"/>
              <a:chOff x="4351371" y="4209917"/>
              <a:chExt cx="1345130" cy="181500"/>
            </a:xfrm>
          </p:grpSpPr>
          <p:sp>
            <p:nvSpPr>
              <p:cNvPr id="5870" name="Google Shape;5870;p9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1" name="Google Shape;5871;p9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72" name="Google Shape;5872;p99"/>
            <p:cNvGrpSpPr/>
            <p:nvPr/>
          </p:nvGrpSpPr>
          <p:grpSpPr>
            <a:xfrm>
              <a:off x="4403010" y="3985221"/>
              <a:ext cx="1109518" cy="181500"/>
              <a:chOff x="4403010" y="3985221"/>
              <a:chExt cx="1109518" cy="181500"/>
            </a:xfrm>
          </p:grpSpPr>
          <p:sp>
            <p:nvSpPr>
              <p:cNvPr id="5873" name="Google Shape;5873;p9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4" name="Google Shape;5874;p9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75" name="Google Shape;5875;p99"/>
            <p:cNvGrpSpPr/>
            <p:nvPr/>
          </p:nvGrpSpPr>
          <p:grpSpPr>
            <a:xfrm>
              <a:off x="4618704" y="3766582"/>
              <a:ext cx="807858" cy="181500"/>
              <a:chOff x="4618704" y="3766582"/>
              <a:chExt cx="807858" cy="181500"/>
            </a:xfrm>
          </p:grpSpPr>
          <p:sp>
            <p:nvSpPr>
              <p:cNvPr id="5876" name="Google Shape;5876;p9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7" name="Google Shape;5877;p9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78" name="Google Shape;5878;p99"/>
            <p:cNvGrpSpPr/>
            <p:nvPr/>
          </p:nvGrpSpPr>
          <p:grpSpPr>
            <a:xfrm>
              <a:off x="4735238" y="3547942"/>
              <a:ext cx="462839" cy="181500"/>
              <a:chOff x="4735238" y="3547942"/>
              <a:chExt cx="462839" cy="181500"/>
            </a:xfrm>
          </p:grpSpPr>
          <p:sp>
            <p:nvSpPr>
              <p:cNvPr id="5879" name="Google Shape;5879;p9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0" name="Google Shape;5880;p9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81" name="Google Shape;5881;p99"/>
          <p:cNvGrpSpPr/>
          <p:nvPr/>
        </p:nvGrpSpPr>
        <p:grpSpPr>
          <a:xfrm>
            <a:off x="7407835" y="2217530"/>
            <a:ext cx="1020955" cy="928853"/>
            <a:chOff x="926675" y="238125"/>
            <a:chExt cx="5755100" cy="5232975"/>
          </a:xfrm>
        </p:grpSpPr>
        <p:sp>
          <p:nvSpPr>
            <p:cNvPr id="5882" name="Google Shape;5882;p9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99"/>
          <p:cNvGrpSpPr/>
          <p:nvPr/>
        </p:nvGrpSpPr>
        <p:grpSpPr>
          <a:xfrm>
            <a:off x="715208" y="2616265"/>
            <a:ext cx="1695374" cy="1560837"/>
            <a:chOff x="727421" y="2828315"/>
            <a:chExt cx="1695374" cy="1560837"/>
          </a:xfrm>
        </p:grpSpPr>
        <p:grpSp>
          <p:nvGrpSpPr>
            <p:cNvPr id="5887" name="Google Shape;5887;p99"/>
            <p:cNvGrpSpPr/>
            <p:nvPr/>
          </p:nvGrpSpPr>
          <p:grpSpPr>
            <a:xfrm>
              <a:off x="727421" y="2828315"/>
              <a:ext cx="1695374" cy="1560837"/>
              <a:chOff x="734799" y="2782450"/>
              <a:chExt cx="1571100" cy="1577400"/>
            </a:xfrm>
          </p:grpSpPr>
          <p:cxnSp>
            <p:nvCxnSpPr>
              <p:cNvPr id="5888" name="Google Shape;5888;p9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89" name="Google Shape;5889;p9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90" name="Google Shape;5890;p99"/>
            <p:cNvGrpSpPr/>
            <p:nvPr/>
          </p:nvGrpSpPr>
          <p:grpSpPr>
            <a:xfrm>
              <a:off x="819108" y="2882501"/>
              <a:ext cx="1556791" cy="1426186"/>
              <a:chOff x="819108" y="2882501"/>
              <a:chExt cx="1556791" cy="1426186"/>
            </a:xfrm>
          </p:grpSpPr>
          <p:grpSp>
            <p:nvGrpSpPr>
              <p:cNvPr id="5891" name="Google Shape;5891;p99"/>
              <p:cNvGrpSpPr/>
              <p:nvPr/>
            </p:nvGrpSpPr>
            <p:grpSpPr>
              <a:xfrm>
                <a:off x="819108" y="2882501"/>
                <a:ext cx="103104" cy="1426186"/>
                <a:chOff x="4674013" y="3100904"/>
                <a:chExt cx="122758" cy="1698043"/>
              </a:xfrm>
            </p:grpSpPr>
            <p:sp>
              <p:nvSpPr>
                <p:cNvPr id="5892" name="Google Shape;5892;p9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9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9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9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9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99"/>
              <p:cNvGrpSpPr/>
              <p:nvPr/>
            </p:nvGrpSpPr>
            <p:grpSpPr>
              <a:xfrm>
                <a:off x="1062475" y="2882501"/>
                <a:ext cx="103104" cy="1426186"/>
                <a:chOff x="4940438" y="3100904"/>
                <a:chExt cx="122758" cy="1698043"/>
              </a:xfrm>
            </p:grpSpPr>
            <p:sp>
              <p:nvSpPr>
                <p:cNvPr id="5900" name="Google Shape;5900;p9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9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9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99"/>
              <p:cNvGrpSpPr/>
              <p:nvPr/>
            </p:nvGrpSpPr>
            <p:grpSpPr>
              <a:xfrm>
                <a:off x="1299324" y="2882501"/>
                <a:ext cx="103104" cy="1426186"/>
                <a:chOff x="5206863" y="3100904"/>
                <a:chExt cx="122758" cy="1698043"/>
              </a:xfrm>
            </p:grpSpPr>
            <p:sp>
              <p:nvSpPr>
                <p:cNvPr id="5908" name="Google Shape;5908;p9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9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9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99"/>
              <p:cNvGrpSpPr/>
              <p:nvPr/>
            </p:nvGrpSpPr>
            <p:grpSpPr>
              <a:xfrm>
                <a:off x="1786057" y="2882501"/>
                <a:ext cx="103104" cy="1426186"/>
                <a:chOff x="6006138" y="3143629"/>
                <a:chExt cx="122758" cy="1698043"/>
              </a:xfrm>
            </p:grpSpPr>
            <p:sp>
              <p:nvSpPr>
                <p:cNvPr id="5916" name="Google Shape;5916;p9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9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9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9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9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9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9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99"/>
              <p:cNvGrpSpPr/>
              <p:nvPr/>
            </p:nvGrpSpPr>
            <p:grpSpPr>
              <a:xfrm>
                <a:off x="2029422" y="2882501"/>
                <a:ext cx="103104" cy="1426186"/>
                <a:chOff x="6805413" y="3100904"/>
                <a:chExt cx="122758" cy="1698043"/>
              </a:xfrm>
            </p:grpSpPr>
            <p:sp>
              <p:nvSpPr>
                <p:cNvPr id="5924" name="Google Shape;5924;p9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9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9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99"/>
              <p:cNvGrpSpPr/>
              <p:nvPr/>
            </p:nvGrpSpPr>
            <p:grpSpPr>
              <a:xfrm>
                <a:off x="2272795" y="2882501"/>
                <a:ext cx="103104" cy="1426186"/>
                <a:chOff x="5206863" y="3100904"/>
                <a:chExt cx="122758" cy="1698043"/>
              </a:xfrm>
            </p:grpSpPr>
            <p:sp>
              <p:nvSpPr>
                <p:cNvPr id="5932" name="Google Shape;5932;p9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9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99"/>
              <p:cNvGrpSpPr/>
              <p:nvPr/>
            </p:nvGrpSpPr>
            <p:grpSpPr>
              <a:xfrm>
                <a:off x="1542694" y="2882501"/>
                <a:ext cx="103104" cy="1426186"/>
                <a:chOff x="6006138" y="3143629"/>
                <a:chExt cx="122758" cy="1698043"/>
              </a:xfrm>
            </p:grpSpPr>
            <p:sp>
              <p:nvSpPr>
                <p:cNvPr id="5940" name="Google Shape;5940;p9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9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9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9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47" name="Google Shape;5947;p99"/>
          <p:cNvGrpSpPr/>
          <p:nvPr/>
        </p:nvGrpSpPr>
        <p:grpSpPr>
          <a:xfrm>
            <a:off x="5671259" y="3305987"/>
            <a:ext cx="2749952" cy="870677"/>
            <a:chOff x="238125" y="1725700"/>
            <a:chExt cx="7139025" cy="2260325"/>
          </a:xfrm>
        </p:grpSpPr>
        <p:sp>
          <p:nvSpPr>
            <p:cNvPr id="5948" name="Google Shape;5948;p9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9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9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9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99"/>
          <p:cNvGrpSpPr/>
          <p:nvPr/>
        </p:nvGrpSpPr>
        <p:grpSpPr>
          <a:xfrm>
            <a:off x="5941423" y="2247733"/>
            <a:ext cx="1105452" cy="916747"/>
            <a:chOff x="5249100" y="1210600"/>
            <a:chExt cx="3502700" cy="2904775"/>
          </a:xfrm>
        </p:grpSpPr>
        <p:sp>
          <p:nvSpPr>
            <p:cNvPr id="5959" name="Google Shape;5959;p9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9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9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3" name="Google Shape;5963;p9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64" name="Google Shape;5964;p9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65" name="Google Shape;5965;p9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66" name="Google Shape;5966;p9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67" name="Google Shape;5967;p9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99"/>
          <p:cNvGrpSpPr/>
          <p:nvPr/>
        </p:nvGrpSpPr>
        <p:grpSpPr>
          <a:xfrm>
            <a:off x="7123971" y="967151"/>
            <a:ext cx="1304650" cy="1124856"/>
            <a:chOff x="7287122" y="1165658"/>
            <a:chExt cx="1219413" cy="1051365"/>
          </a:xfrm>
        </p:grpSpPr>
        <p:grpSp>
          <p:nvGrpSpPr>
            <p:cNvPr id="5969" name="Google Shape;5969;p99"/>
            <p:cNvGrpSpPr/>
            <p:nvPr/>
          </p:nvGrpSpPr>
          <p:grpSpPr>
            <a:xfrm>
              <a:off x="7287122" y="1969723"/>
              <a:ext cx="1219413" cy="247300"/>
              <a:chOff x="7287122" y="1969723"/>
              <a:chExt cx="1219413" cy="247300"/>
            </a:xfrm>
          </p:grpSpPr>
          <p:sp>
            <p:nvSpPr>
              <p:cNvPr id="5970" name="Google Shape;5970;p9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99"/>
              <p:cNvGrpSpPr/>
              <p:nvPr/>
            </p:nvGrpSpPr>
            <p:grpSpPr>
              <a:xfrm>
                <a:off x="7287122" y="2063892"/>
                <a:ext cx="1151753" cy="73428"/>
                <a:chOff x="7287122" y="2063892"/>
                <a:chExt cx="1151753" cy="73428"/>
              </a:xfrm>
            </p:grpSpPr>
            <p:sp>
              <p:nvSpPr>
                <p:cNvPr id="5972" name="Google Shape;5972;p9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9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74" name="Google Shape;5974;p99"/>
            <p:cNvGrpSpPr/>
            <p:nvPr/>
          </p:nvGrpSpPr>
          <p:grpSpPr>
            <a:xfrm>
              <a:off x="7287122" y="1712201"/>
              <a:ext cx="1219403" cy="246767"/>
              <a:chOff x="7287122" y="1712201"/>
              <a:chExt cx="1219403" cy="246767"/>
            </a:xfrm>
          </p:grpSpPr>
          <p:sp>
            <p:nvSpPr>
              <p:cNvPr id="5975" name="Google Shape;5975;p9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6" name="Google Shape;5976;p99"/>
              <p:cNvGrpSpPr/>
              <p:nvPr/>
            </p:nvGrpSpPr>
            <p:grpSpPr>
              <a:xfrm>
                <a:off x="7287122" y="1842861"/>
                <a:ext cx="1005303" cy="73419"/>
                <a:chOff x="7287122" y="1842861"/>
                <a:chExt cx="1005303" cy="73419"/>
              </a:xfrm>
            </p:grpSpPr>
            <p:sp>
              <p:nvSpPr>
                <p:cNvPr id="5977" name="Google Shape;5977;p9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8" name="Google Shape;5978;p9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79" name="Google Shape;5979;p99"/>
            <p:cNvGrpSpPr/>
            <p:nvPr/>
          </p:nvGrpSpPr>
          <p:grpSpPr>
            <a:xfrm>
              <a:off x="7287122" y="1447520"/>
              <a:ext cx="1219403" cy="286667"/>
              <a:chOff x="7287122" y="1447520"/>
              <a:chExt cx="1219403" cy="286667"/>
            </a:xfrm>
          </p:grpSpPr>
          <p:sp>
            <p:nvSpPr>
              <p:cNvPr id="5980" name="Google Shape;5980;p9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99"/>
              <p:cNvGrpSpPr/>
              <p:nvPr/>
            </p:nvGrpSpPr>
            <p:grpSpPr>
              <a:xfrm>
                <a:off x="7287122" y="1581977"/>
                <a:ext cx="852803" cy="73428"/>
                <a:chOff x="7287122" y="1581977"/>
                <a:chExt cx="852803" cy="73428"/>
              </a:xfrm>
            </p:grpSpPr>
            <p:sp>
              <p:nvSpPr>
                <p:cNvPr id="5982" name="Google Shape;5982;p9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3" name="Google Shape;5983;p9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84" name="Google Shape;5984;p99"/>
            <p:cNvGrpSpPr/>
            <p:nvPr/>
          </p:nvGrpSpPr>
          <p:grpSpPr>
            <a:xfrm>
              <a:off x="7287122" y="1165658"/>
              <a:ext cx="1219403" cy="344253"/>
              <a:chOff x="7287122" y="1165658"/>
              <a:chExt cx="1219403" cy="344253"/>
            </a:xfrm>
          </p:grpSpPr>
          <p:sp>
            <p:nvSpPr>
              <p:cNvPr id="5985" name="Google Shape;5985;p9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99"/>
              <p:cNvGrpSpPr/>
              <p:nvPr/>
            </p:nvGrpSpPr>
            <p:grpSpPr>
              <a:xfrm>
                <a:off x="7287122" y="1341025"/>
                <a:ext cx="695703" cy="73419"/>
                <a:chOff x="7287122" y="1341025"/>
                <a:chExt cx="695703" cy="73419"/>
              </a:xfrm>
            </p:grpSpPr>
            <p:sp>
              <p:nvSpPr>
                <p:cNvPr id="5987" name="Google Shape;5987;p9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8" name="Google Shape;5988;p9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89" name="Google Shape;5989;p99"/>
          <p:cNvGrpSpPr/>
          <p:nvPr/>
        </p:nvGrpSpPr>
        <p:grpSpPr>
          <a:xfrm>
            <a:off x="5790463" y="973174"/>
            <a:ext cx="1397729" cy="1098540"/>
            <a:chOff x="5900602" y="1193063"/>
            <a:chExt cx="1299851" cy="1021707"/>
          </a:xfrm>
        </p:grpSpPr>
        <p:grpSp>
          <p:nvGrpSpPr>
            <p:cNvPr id="5990" name="Google Shape;5990;p99"/>
            <p:cNvGrpSpPr/>
            <p:nvPr/>
          </p:nvGrpSpPr>
          <p:grpSpPr>
            <a:xfrm>
              <a:off x="6520337" y="1193063"/>
              <a:ext cx="341815" cy="799959"/>
              <a:chOff x="6520337" y="1193063"/>
              <a:chExt cx="341815" cy="799959"/>
            </a:xfrm>
          </p:grpSpPr>
          <p:grpSp>
            <p:nvGrpSpPr>
              <p:cNvPr id="5991" name="Google Shape;5991;p99"/>
              <p:cNvGrpSpPr/>
              <p:nvPr/>
            </p:nvGrpSpPr>
            <p:grpSpPr>
              <a:xfrm>
                <a:off x="6520337" y="1589527"/>
                <a:ext cx="213950" cy="403494"/>
                <a:chOff x="6520337" y="1589527"/>
                <a:chExt cx="213950" cy="403494"/>
              </a:xfrm>
            </p:grpSpPr>
            <p:sp>
              <p:nvSpPr>
                <p:cNvPr id="5992" name="Google Shape;5992;p9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9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99"/>
              <p:cNvGrpSpPr/>
              <p:nvPr/>
            </p:nvGrpSpPr>
            <p:grpSpPr>
              <a:xfrm>
                <a:off x="6577204" y="1193063"/>
                <a:ext cx="284947" cy="464512"/>
                <a:chOff x="6577204" y="1193063"/>
                <a:chExt cx="284947" cy="464512"/>
              </a:xfrm>
            </p:grpSpPr>
            <p:sp>
              <p:nvSpPr>
                <p:cNvPr id="5995" name="Google Shape;5995;p9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6" name="Google Shape;5996;p9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7" name="Google Shape;5997;p99"/>
            <p:cNvGrpSpPr/>
            <p:nvPr/>
          </p:nvGrpSpPr>
          <p:grpSpPr>
            <a:xfrm>
              <a:off x="6238903" y="1193063"/>
              <a:ext cx="300475" cy="900152"/>
              <a:chOff x="6238903" y="1193063"/>
              <a:chExt cx="300475" cy="900152"/>
            </a:xfrm>
          </p:grpSpPr>
          <p:grpSp>
            <p:nvGrpSpPr>
              <p:cNvPr id="5998" name="Google Shape;5998;p99"/>
              <p:cNvGrpSpPr/>
              <p:nvPr/>
            </p:nvGrpSpPr>
            <p:grpSpPr>
              <a:xfrm>
                <a:off x="6290865" y="1489315"/>
                <a:ext cx="248514" cy="603900"/>
                <a:chOff x="6290865" y="1489315"/>
                <a:chExt cx="248514" cy="603900"/>
              </a:xfrm>
            </p:grpSpPr>
            <p:sp>
              <p:nvSpPr>
                <p:cNvPr id="5999" name="Google Shape;5999;p9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9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99"/>
              <p:cNvGrpSpPr/>
              <p:nvPr/>
            </p:nvGrpSpPr>
            <p:grpSpPr>
              <a:xfrm>
                <a:off x="6238903" y="1193063"/>
                <a:ext cx="284947" cy="333087"/>
                <a:chOff x="6238903" y="1193063"/>
                <a:chExt cx="284947" cy="333087"/>
              </a:xfrm>
            </p:grpSpPr>
            <p:sp>
              <p:nvSpPr>
                <p:cNvPr id="6002" name="Google Shape;6002;p9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3" name="Google Shape;6003;p9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04" name="Google Shape;6004;p99"/>
            <p:cNvGrpSpPr/>
            <p:nvPr/>
          </p:nvGrpSpPr>
          <p:grpSpPr>
            <a:xfrm>
              <a:off x="5900602" y="1193063"/>
              <a:ext cx="444345" cy="1021707"/>
              <a:chOff x="5900602" y="1193063"/>
              <a:chExt cx="444345" cy="1021707"/>
            </a:xfrm>
          </p:grpSpPr>
          <p:grpSp>
            <p:nvGrpSpPr>
              <p:cNvPr id="6005" name="Google Shape;6005;p99"/>
              <p:cNvGrpSpPr/>
              <p:nvPr/>
            </p:nvGrpSpPr>
            <p:grpSpPr>
              <a:xfrm>
                <a:off x="6046501" y="1367785"/>
                <a:ext cx="298446" cy="846986"/>
                <a:chOff x="6046501" y="1367785"/>
                <a:chExt cx="298446" cy="846986"/>
              </a:xfrm>
            </p:grpSpPr>
            <p:sp>
              <p:nvSpPr>
                <p:cNvPr id="6006" name="Google Shape;6006;p9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99"/>
              <p:cNvGrpSpPr/>
              <p:nvPr/>
            </p:nvGrpSpPr>
            <p:grpSpPr>
              <a:xfrm>
                <a:off x="5900602" y="1193063"/>
                <a:ext cx="284947" cy="182312"/>
                <a:chOff x="5900602" y="1193063"/>
                <a:chExt cx="284947" cy="182312"/>
              </a:xfrm>
            </p:grpSpPr>
            <p:sp>
              <p:nvSpPr>
                <p:cNvPr id="6009" name="Google Shape;6009;p9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0" name="Google Shape;6010;p9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11" name="Google Shape;6011;p99"/>
            <p:cNvGrpSpPr/>
            <p:nvPr/>
          </p:nvGrpSpPr>
          <p:grpSpPr>
            <a:xfrm>
              <a:off x="6738300" y="1193063"/>
              <a:ext cx="462153" cy="707634"/>
              <a:chOff x="6738300" y="1193063"/>
              <a:chExt cx="462153" cy="707634"/>
            </a:xfrm>
          </p:grpSpPr>
          <p:grpSp>
            <p:nvGrpSpPr>
              <p:cNvPr id="6012" name="Google Shape;6012;p99"/>
              <p:cNvGrpSpPr/>
              <p:nvPr/>
            </p:nvGrpSpPr>
            <p:grpSpPr>
              <a:xfrm>
                <a:off x="6915505" y="1193063"/>
                <a:ext cx="284947" cy="597387"/>
                <a:chOff x="6915505" y="1193063"/>
                <a:chExt cx="284947" cy="597387"/>
              </a:xfrm>
            </p:grpSpPr>
            <p:sp>
              <p:nvSpPr>
                <p:cNvPr id="6013" name="Google Shape;6013;p9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4" name="Google Shape;6014;p9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15" name="Google Shape;6015;p99"/>
              <p:cNvGrpSpPr/>
              <p:nvPr/>
            </p:nvGrpSpPr>
            <p:grpSpPr>
              <a:xfrm>
                <a:off x="6738300" y="1684725"/>
                <a:ext cx="230066" cy="215971"/>
                <a:chOff x="6738300" y="1684725"/>
                <a:chExt cx="230066" cy="215971"/>
              </a:xfrm>
            </p:grpSpPr>
            <p:sp>
              <p:nvSpPr>
                <p:cNvPr id="6016" name="Google Shape;6016;p9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9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1" name="Shape 6021"/>
        <p:cNvGrpSpPr/>
        <p:nvPr/>
      </p:nvGrpSpPr>
      <p:grpSpPr>
        <a:xfrm>
          <a:off x="0" y="0"/>
          <a:ext cx="0" cy="0"/>
          <a:chOff x="0" y="0"/>
          <a:chExt cx="0" cy="0"/>
        </a:xfrm>
      </p:grpSpPr>
      <p:pic>
        <p:nvPicPr>
          <p:cNvPr id="6022" name="Google Shape;6022;p10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PLANNING PROJECT </a:t>
            </a:r>
            <a:r>
              <a:rPr b="1" lang="en"/>
              <a:t>PLAN</a:t>
            </a:r>
            <a:endParaRPr/>
          </a:p>
        </p:txBody>
      </p:sp>
      <p:graphicFrame>
        <p:nvGraphicFramePr>
          <p:cNvPr id="339" name="Google Shape;339;p43"/>
          <p:cNvGraphicFramePr/>
          <p:nvPr/>
        </p:nvGraphicFramePr>
        <p:xfrm>
          <a:off x="719963" y="1167075"/>
          <a:ext cx="3000000" cy="3000000"/>
        </p:xfrm>
        <a:graphic>
          <a:graphicData uri="http://schemas.openxmlformats.org/drawingml/2006/table">
            <a:tbl>
              <a:tblPr>
                <a:noFill/>
                <a:tableStyleId>{3AAEE5C2-6E79-455B-9DC8-27C2E2BD57C5}</a:tableStyleId>
              </a:tblPr>
              <a:tblGrid>
                <a:gridCol w="550300"/>
                <a:gridCol w="550300"/>
                <a:gridCol w="385475"/>
                <a:gridCol w="750750"/>
                <a:gridCol w="546725"/>
                <a:gridCol w="546725"/>
                <a:gridCol w="546725"/>
                <a:gridCol w="546725"/>
                <a:gridCol w="546725"/>
                <a:gridCol w="546725"/>
                <a:gridCol w="546725"/>
                <a:gridCol w="546725"/>
                <a:gridCol w="546725"/>
                <a:gridCol w="546725"/>
              </a:tblGrid>
              <a:tr h="350500">
                <a:tc gridSpan="3">
                  <a:txBody>
                    <a:bodyPr/>
                    <a:lstStyle/>
                    <a:p>
                      <a:pPr indent="0" lvl="0" marL="0" rtl="0" algn="l">
                        <a:spcBef>
                          <a:spcPts val="0"/>
                        </a:spcBef>
                        <a:spcAft>
                          <a:spcPts val="0"/>
                        </a:spcAft>
                        <a:buNone/>
                      </a:pPr>
                      <a:r>
                        <a:rPr b="1" lang="en">
                          <a:solidFill>
                            <a:schemeClr val="dk1"/>
                          </a:solidFill>
                          <a:latin typeface="Khand"/>
                          <a:ea typeface="Khand"/>
                          <a:cs typeface="Khand"/>
                          <a:sym typeface="Khand"/>
                        </a:rPr>
                        <a:t>STEPS</a:t>
                      </a:r>
                      <a:endParaRPr b="1">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WEEK</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1</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2</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3</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4</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5</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6</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7</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8</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9</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Khand"/>
                          <a:ea typeface="Khand"/>
                          <a:cs typeface="Khand"/>
                          <a:sym typeface="Khand"/>
                        </a:rPr>
                        <a:t>10</a:t>
                      </a:r>
                      <a:endParaRPr b="1">
                        <a:solidFill>
                          <a:schemeClr val="lt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1. KICK-OFF</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2. BUSINESS INSIGHTS</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3. MISSION AND VISION</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4. KEY STRATEGIC </a:t>
                      </a:r>
                      <a:r>
                        <a:rPr b="1" lang="en" sz="1200">
                          <a:solidFill>
                            <a:schemeClr val="dk1"/>
                          </a:solidFill>
                          <a:latin typeface="Khand"/>
                          <a:ea typeface="Khand"/>
                          <a:cs typeface="Khand"/>
                          <a:sym typeface="Khand"/>
                        </a:rPr>
                        <a:t>OBJECTIVES</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5. STRATEGY MAP</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6. BALANCED SCORECARD</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7. STRATEGIC OBJECTIVES</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6375">
                <a:tc gridSpan="3">
                  <a:txBody>
                    <a:bodyPr/>
                    <a:lstStyle/>
                    <a:p>
                      <a:pPr indent="0" lvl="0" marL="0" rtl="0" algn="l">
                        <a:spcBef>
                          <a:spcPts val="0"/>
                        </a:spcBef>
                        <a:spcAft>
                          <a:spcPts val="0"/>
                        </a:spcAft>
                        <a:buNone/>
                      </a:pPr>
                      <a:r>
                        <a:rPr b="1" lang="en" sz="1200">
                          <a:solidFill>
                            <a:schemeClr val="dk1"/>
                          </a:solidFill>
                          <a:latin typeface="Khand"/>
                          <a:ea typeface="Khand"/>
                          <a:cs typeface="Khand"/>
                          <a:sym typeface="Khand"/>
                        </a:rPr>
                        <a:t>8. </a:t>
                      </a:r>
                      <a:r>
                        <a:rPr b="1" lang="en" sz="1200">
                          <a:solidFill>
                            <a:schemeClr val="dk1"/>
                          </a:solidFill>
                          <a:latin typeface="Khand"/>
                          <a:ea typeface="Khand"/>
                          <a:cs typeface="Khand"/>
                          <a:sym typeface="Khand"/>
                        </a:rPr>
                        <a:t>FIRST</a:t>
                      </a:r>
                      <a:r>
                        <a:rPr b="1" lang="en" sz="1200">
                          <a:solidFill>
                            <a:schemeClr val="dk1"/>
                          </a:solidFill>
                          <a:latin typeface="Khand"/>
                          <a:ea typeface="Khand"/>
                          <a:cs typeface="Khand"/>
                          <a:sym typeface="Khand"/>
                        </a:rPr>
                        <a:t> REPORT</a:t>
                      </a:r>
                      <a:endParaRPr b="1" sz="1200">
                        <a:solidFill>
                          <a:schemeClr val="dk1"/>
                        </a:solidFill>
                        <a:latin typeface="Khand"/>
                        <a:ea typeface="Khand"/>
                        <a:cs typeface="Khand"/>
                        <a:sym typeface="Kha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b="1" sz="1200">
                        <a:solidFill>
                          <a:schemeClr val="dk1"/>
                        </a:solidFill>
                        <a:latin typeface="Khand"/>
                        <a:ea typeface="Khand"/>
                        <a:cs typeface="Khand"/>
                        <a:sym typeface="Kha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idx="8"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PLANNING PROJECT </a:t>
            </a:r>
            <a:r>
              <a:rPr b="1" lang="en"/>
              <a:t>PLAN</a:t>
            </a:r>
            <a:endParaRPr/>
          </a:p>
        </p:txBody>
      </p:sp>
      <p:sp>
        <p:nvSpPr>
          <p:cNvPr id="345" name="Google Shape;345;p44"/>
          <p:cNvSpPr txBox="1"/>
          <p:nvPr>
            <p:ph type="title"/>
          </p:nvPr>
        </p:nvSpPr>
        <p:spPr>
          <a:xfrm>
            <a:off x="1519325" y="1891223"/>
            <a:ext cx="28671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MISSION</a:t>
            </a:r>
            <a:endParaRPr/>
          </a:p>
        </p:txBody>
      </p:sp>
      <p:sp>
        <p:nvSpPr>
          <p:cNvPr id="346" name="Google Shape;346;p44"/>
          <p:cNvSpPr txBox="1"/>
          <p:nvPr>
            <p:ph idx="1" type="subTitle"/>
          </p:nvPr>
        </p:nvSpPr>
        <p:spPr>
          <a:xfrm>
            <a:off x="1519325" y="2221523"/>
            <a:ext cx="28671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Venus </a:t>
            </a:r>
            <a:r>
              <a:rPr lang="en"/>
              <a:t>has a beautiful name and is the second planet from the Sun</a:t>
            </a:r>
            <a:endParaRPr/>
          </a:p>
        </p:txBody>
      </p:sp>
      <p:sp>
        <p:nvSpPr>
          <p:cNvPr id="347" name="Google Shape;347;p44"/>
          <p:cNvSpPr txBox="1"/>
          <p:nvPr>
            <p:ph idx="2" type="title"/>
          </p:nvPr>
        </p:nvSpPr>
        <p:spPr>
          <a:xfrm>
            <a:off x="5556901" y="1891223"/>
            <a:ext cx="28671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VISION</a:t>
            </a:r>
            <a:endParaRPr/>
          </a:p>
        </p:txBody>
      </p:sp>
      <p:sp>
        <p:nvSpPr>
          <p:cNvPr id="348" name="Google Shape;348;p44"/>
          <p:cNvSpPr txBox="1"/>
          <p:nvPr>
            <p:ph idx="3" type="subTitle"/>
          </p:nvPr>
        </p:nvSpPr>
        <p:spPr>
          <a:xfrm>
            <a:off x="5556901" y="2221523"/>
            <a:ext cx="28671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Earth </a:t>
            </a:r>
            <a:r>
              <a:rPr lang="en"/>
              <a:t>is the only one that harbors life in the Solar System</a:t>
            </a:r>
            <a:endParaRPr/>
          </a:p>
        </p:txBody>
      </p:sp>
      <p:sp>
        <p:nvSpPr>
          <p:cNvPr id="349" name="Google Shape;349;p44"/>
          <p:cNvSpPr txBox="1"/>
          <p:nvPr>
            <p:ph idx="4" type="title"/>
          </p:nvPr>
        </p:nvSpPr>
        <p:spPr>
          <a:xfrm>
            <a:off x="1519300" y="3300998"/>
            <a:ext cx="28671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OBJECTIVES</a:t>
            </a:r>
            <a:endParaRPr/>
          </a:p>
        </p:txBody>
      </p:sp>
      <p:sp>
        <p:nvSpPr>
          <p:cNvPr id="350" name="Google Shape;350;p44"/>
          <p:cNvSpPr txBox="1"/>
          <p:nvPr>
            <p:ph idx="5" type="subTitle"/>
          </p:nvPr>
        </p:nvSpPr>
        <p:spPr>
          <a:xfrm>
            <a:off x="1519325" y="3631248"/>
            <a:ext cx="28671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a:t>
            </a:r>
            <a:r>
              <a:rPr b="1" lang="en"/>
              <a:t>Mars </a:t>
            </a:r>
            <a:r>
              <a:rPr lang="en"/>
              <a:t>is actually a cold place. It's full of iron dust</a:t>
            </a:r>
            <a:endParaRPr/>
          </a:p>
        </p:txBody>
      </p:sp>
      <p:sp>
        <p:nvSpPr>
          <p:cNvPr id="351" name="Google Shape;351;p44"/>
          <p:cNvSpPr txBox="1"/>
          <p:nvPr>
            <p:ph idx="6" type="title"/>
          </p:nvPr>
        </p:nvSpPr>
        <p:spPr>
          <a:xfrm>
            <a:off x="5556876" y="3300998"/>
            <a:ext cx="28671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KEY </a:t>
            </a:r>
            <a:r>
              <a:rPr b="1" lang="en"/>
              <a:t>INITIATIVES</a:t>
            </a:r>
            <a:endParaRPr b="1"/>
          </a:p>
        </p:txBody>
      </p:sp>
      <p:sp>
        <p:nvSpPr>
          <p:cNvPr id="352" name="Google Shape;352;p44"/>
          <p:cNvSpPr txBox="1"/>
          <p:nvPr>
            <p:ph idx="7" type="subTitle"/>
          </p:nvPr>
        </p:nvSpPr>
        <p:spPr>
          <a:xfrm>
            <a:off x="5556901" y="3631248"/>
            <a:ext cx="28671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Jupiter </a:t>
            </a:r>
            <a:r>
              <a:rPr lang="en"/>
              <a:t>is a gas giant and the biggest planet in the Solar System</a:t>
            </a:r>
            <a:endParaRPr/>
          </a:p>
        </p:txBody>
      </p:sp>
      <p:sp>
        <p:nvSpPr>
          <p:cNvPr id="353" name="Google Shape;353;p44"/>
          <p:cNvSpPr/>
          <p:nvPr/>
        </p:nvSpPr>
        <p:spPr>
          <a:xfrm>
            <a:off x="720000" y="1975700"/>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p:nvPr/>
        </p:nvSpPr>
        <p:spPr>
          <a:xfrm>
            <a:off x="720000" y="3385400"/>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p:nvPr/>
        </p:nvSpPr>
        <p:spPr>
          <a:xfrm>
            <a:off x="4757575" y="1975700"/>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4"/>
          <p:cNvSpPr/>
          <p:nvPr/>
        </p:nvSpPr>
        <p:spPr>
          <a:xfrm>
            <a:off x="4757575" y="3385400"/>
            <a:ext cx="705900" cy="705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44"/>
          <p:cNvGrpSpPr/>
          <p:nvPr/>
        </p:nvGrpSpPr>
        <p:grpSpPr>
          <a:xfrm>
            <a:off x="872605" y="2130813"/>
            <a:ext cx="400685" cy="395659"/>
            <a:chOff x="1742871" y="2133361"/>
            <a:chExt cx="460452" cy="454676"/>
          </a:xfrm>
        </p:grpSpPr>
        <p:sp>
          <p:nvSpPr>
            <p:cNvPr id="358" name="Google Shape;358;p44"/>
            <p:cNvSpPr/>
            <p:nvPr/>
          </p:nvSpPr>
          <p:spPr>
            <a:xfrm>
              <a:off x="1983618" y="2159610"/>
              <a:ext cx="190582" cy="190528"/>
            </a:xfrm>
            <a:custGeom>
              <a:rect b="b" l="l" r="r" t="t"/>
              <a:pathLst>
                <a:path extrusionOk="0" h="7026" w="7028">
                  <a:moveTo>
                    <a:pt x="4597" y="0"/>
                  </a:moveTo>
                  <a:lnTo>
                    <a:pt x="4317" y="281"/>
                  </a:lnTo>
                  <a:cubicBezTo>
                    <a:pt x="3893" y="705"/>
                    <a:pt x="3735" y="1297"/>
                    <a:pt x="3848" y="1845"/>
                  </a:cubicBezTo>
                  <a:lnTo>
                    <a:pt x="3748" y="1745"/>
                  </a:lnTo>
                  <a:cubicBezTo>
                    <a:pt x="3424" y="1419"/>
                    <a:pt x="2997" y="1256"/>
                    <a:pt x="2569" y="1256"/>
                  </a:cubicBezTo>
                  <a:cubicBezTo>
                    <a:pt x="2142" y="1256"/>
                    <a:pt x="1714" y="1419"/>
                    <a:pt x="1388" y="1745"/>
                  </a:cubicBezTo>
                  <a:lnTo>
                    <a:pt x="0" y="3133"/>
                  </a:lnTo>
                  <a:lnTo>
                    <a:pt x="786" y="3917"/>
                  </a:lnTo>
                  <a:cubicBezTo>
                    <a:pt x="1100" y="3614"/>
                    <a:pt x="1507" y="3464"/>
                    <a:pt x="1915" y="3464"/>
                  </a:cubicBezTo>
                  <a:cubicBezTo>
                    <a:pt x="2337" y="3464"/>
                    <a:pt x="2762" y="3625"/>
                    <a:pt x="3086" y="3948"/>
                  </a:cubicBezTo>
                  <a:cubicBezTo>
                    <a:pt x="3395" y="4260"/>
                    <a:pt x="3565" y="4668"/>
                    <a:pt x="3570" y="5108"/>
                  </a:cubicBezTo>
                  <a:cubicBezTo>
                    <a:pt x="3573" y="5538"/>
                    <a:pt x="3413" y="5944"/>
                    <a:pt x="3115" y="6248"/>
                  </a:cubicBezTo>
                  <a:lnTo>
                    <a:pt x="3893" y="7026"/>
                  </a:lnTo>
                  <a:lnTo>
                    <a:pt x="5281" y="5637"/>
                  </a:lnTo>
                  <a:cubicBezTo>
                    <a:pt x="5933" y="4988"/>
                    <a:pt x="5933" y="3930"/>
                    <a:pt x="5281" y="3277"/>
                  </a:cubicBezTo>
                  <a:lnTo>
                    <a:pt x="5184" y="3180"/>
                  </a:lnTo>
                  <a:lnTo>
                    <a:pt x="5184" y="3180"/>
                  </a:lnTo>
                  <a:cubicBezTo>
                    <a:pt x="5298" y="3203"/>
                    <a:pt x="5413" y="3215"/>
                    <a:pt x="5528" y="3215"/>
                  </a:cubicBezTo>
                  <a:cubicBezTo>
                    <a:pt x="5969" y="3215"/>
                    <a:pt x="6409" y="3048"/>
                    <a:pt x="6745" y="2712"/>
                  </a:cubicBezTo>
                  <a:lnTo>
                    <a:pt x="7028" y="2429"/>
                  </a:lnTo>
                  <a:lnTo>
                    <a:pt x="4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1889494" y="2277110"/>
              <a:ext cx="169078" cy="166718"/>
            </a:xfrm>
            <a:custGeom>
              <a:rect b="b" l="l" r="r" t="t"/>
              <a:pathLst>
                <a:path extrusionOk="0" h="6148" w="6235">
                  <a:moveTo>
                    <a:pt x="3092" y="1"/>
                  </a:moveTo>
                  <a:cubicBezTo>
                    <a:pt x="3049" y="1"/>
                    <a:pt x="3005" y="17"/>
                    <a:pt x="2971" y="50"/>
                  </a:cubicBezTo>
                  <a:lnTo>
                    <a:pt x="2227" y="794"/>
                  </a:lnTo>
                  <a:cubicBezTo>
                    <a:pt x="2125" y="895"/>
                    <a:pt x="1991" y="950"/>
                    <a:pt x="1853" y="950"/>
                  </a:cubicBezTo>
                  <a:cubicBezTo>
                    <a:pt x="1802" y="950"/>
                    <a:pt x="1751" y="943"/>
                    <a:pt x="1700" y="927"/>
                  </a:cubicBezTo>
                  <a:cubicBezTo>
                    <a:pt x="1512" y="872"/>
                    <a:pt x="1373" y="718"/>
                    <a:pt x="1328" y="529"/>
                  </a:cubicBezTo>
                  <a:cubicBezTo>
                    <a:pt x="1279" y="266"/>
                    <a:pt x="1028" y="58"/>
                    <a:pt x="760" y="58"/>
                  </a:cubicBezTo>
                  <a:cubicBezTo>
                    <a:pt x="758" y="58"/>
                    <a:pt x="756" y="58"/>
                    <a:pt x="755" y="58"/>
                  </a:cubicBezTo>
                  <a:lnTo>
                    <a:pt x="749" y="58"/>
                  </a:lnTo>
                  <a:cubicBezTo>
                    <a:pt x="600" y="58"/>
                    <a:pt x="459" y="115"/>
                    <a:pt x="354" y="220"/>
                  </a:cubicBezTo>
                  <a:cubicBezTo>
                    <a:pt x="131" y="443"/>
                    <a:pt x="139" y="807"/>
                    <a:pt x="364" y="1037"/>
                  </a:cubicBezTo>
                  <a:cubicBezTo>
                    <a:pt x="443" y="1116"/>
                    <a:pt x="545" y="1171"/>
                    <a:pt x="653" y="1197"/>
                  </a:cubicBezTo>
                  <a:cubicBezTo>
                    <a:pt x="784" y="1226"/>
                    <a:pt x="904" y="1294"/>
                    <a:pt x="983" y="1404"/>
                  </a:cubicBezTo>
                  <a:cubicBezTo>
                    <a:pt x="1142" y="1627"/>
                    <a:pt x="1111" y="1915"/>
                    <a:pt x="930" y="2098"/>
                  </a:cubicBezTo>
                  <a:lnTo>
                    <a:pt x="79" y="2949"/>
                  </a:lnTo>
                  <a:cubicBezTo>
                    <a:pt x="13" y="3015"/>
                    <a:pt x="13" y="3122"/>
                    <a:pt x="79" y="3190"/>
                  </a:cubicBezTo>
                  <a:lnTo>
                    <a:pt x="938" y="4050"/>
                  </a:lnTo>
                  <a:cubicBezTo>
                    <a:pt x="1056" y="4167"/>
                    <a:pt x="1116" y="4330"/>
                    <a:pt x="1098" y="4495"/>
                  </a:cubicBezTo>
                  <a:cubicBezTo>
                    <a:pt x="1064" y="4759"/>
                    <a:pt x="849" y="4953"/>
                    <a:pt x="592" y="4966"/>
                  </a:cubicBezTo>
                  <a:cubicBezTo>
                    <a:pt x="454" y="4972"/>
                    <a:pt x="323" y="5032"/>
                    <a:pt x="223" y="5129"/>
                  </a:cubicBezTo>
                  <a:cubicBezTo>
                    <a:pt x="0" y="5351"/>
                    <a:pt x="8" y="5716"/>
                    <a:pt x="233" y="5943"/>
                  </a:cubicBezTo>
                  <a:cubicBezTo>
                    <a:pt x="349" y="6060"/>
                    <a:pt x="500" y="6119"/>
                    <a:pt x="649" y="6119"/>
                  </a:cubicBezTo>
                  <a:cubicBezTo>
                    <a:pt x="794" y="6119"/>
                    <a:pt x="938" y="6064"/>
                    <a:pt x="1048" y="5954"/>
                  </a:cubicBezTo>
                  <a:cubicBezTo>
                    <a:pt x="1148" y="5857"/>
                    <a:pt x="1205" y="5726"/>
                    <a:pt x="1213" y="5585"/>
                  </a:cubicBezTo>
                  <a:cubicBezTo>
                    <a:pt x="1221" y="5375"/>
                    <a:pt x="1357" y="5189"/>
                    <a:pt x="1554" y="5113"/>
                  </a:cubicBezTo>
                  <a:cubicBezTo>
                    <a:pt x="1614" y="5089"/>
                    <a:pt x="1679" y="5077"/>
                    <a:pt x="1743" y="5077"/>
                  </a:cubicBezTo>
                  <a:cubicBezTo>
                    <a:pt x="1881" y="5077"/>
                    <a:pt x="2019" y="5132"/>
                    <a:pt x="2119" y="5234"/>
                  </a:cubicBezTo>
                  <a:lnTo>
                    <a:pt x="2984" y="6098"/>
                  </a:lnTo>
                  <a:cubicBezTo>
                    <a:pt x="3017" y="6131"/>
                    <a:pt x="3060" y="6147"/>
                    <a:pt x="3103" y="6147"/>
                  </a:cubicBezTo>
                  <a:cubicBezTo>
                    <a:pt x="3147" y="6147"/>
                    <a:pt x="3191" y="6131"/>
                    <a:pt x="3225" y="6098"/>
                  </a:cubicBezTo>
                  <a:lnTo>
                    <a:pt x="4050" y="5273"/>
                  </a:lnTo>
                  <a:cubicBezTo>
                    <a:pt x="4147" y="5179"/>
                    <a:pt x="4273" y="5116"/>
                    <a:pt x="4411" y="5110"/>
                  </a:cubicBezTo>
                  <a:cubicBezTo>
                    <a:pt x="4419" y="5110"/>
                    <a:pt x="4427" y="5110"/>
                    <a:pt x="4434" y="5110"/>
                  </a:cubicBezTo>
                  <a:cubicBezTo>
                    <a:pt x="4686" y="5110"/>
                    <a:pt x="4890" y="5280"/>
                    <a:pt x="4951" y="5509"/>
                  </a:cubicBezTo>
                  <a:cubicBezTo>
                    <a:pt x="5017" y="5786"/>
                    <a:pt x="5276" y="5956"/>
                    <a:pt x="5533" y="5956"/>
                  </a:cubicBezTo>
                  <a:cubicBezTo>
                    <a:pt x="5674" y="5956"/>
                    <a:pt x="5815" y="5905"/>
                    <a:pt x="5923" y="5794"/>
                  </a:cubicBezTo>
                  <a:cubicBezTo>
                    <a:pt x="6235" y="5490"/>
                    <a:pt x="6072" y="4932"/>
                    <a:pt x="5648" y="4825"/>
                  </a:cubicBezTo>
                  <a:cubicBezTo>
                    <a:pt x="5239" y="4731"/>
                    <a:pt x="5108" y="4212"/>
                    <a:pt x="5396" y="3932"/>
                  </a:cubicBezTo>
                  <a:lnTo>
                    <a:pt x="6119" y="3206"/>
                  </a:lnTo>
                  <a:cubicBezTo>
                    <a:pt x="6190" y="3130"/>
                    <a:pt x="6190" y="3020"/>
                    <a:pt x="6125" y="2955"/>
                  </a:cubicBezTo>
                  <a:lnTo>
                    <a:pt x="5381" y="2213"/>
                  </a:lnTo>
                  <a:cubicBezTo>
                    <a:pt x="5286" y="2116"/>
                    <a:pt x="5223" y="1993"/>
                    <a:pt x="5216" y="1860"/>
                  </a:cubicBezTo>
                  <a:cubicBezTo>
                    <a:pt x="5203" y="1611"/>
                    <a:pt x="5360" y="1396"/>
                    <a:pt x="5582" y="1325"/>
                  </a:cubicBezTo>
                  <a:cubicBezTo>
                    <a:pt x="5818" y="1257"/>
                    <a:pt x="5983" y="1027"/>
                    <a:pt x="5975" y="783"/>
                  </a:cubicBezTo>
                  <a:cubicBezTo>
                    <a:pt x="5975" y="631"/>
                    <a:pt x="5915" y="485"/>
                    <a:pt x="5802" y="372"/>
                  </a:cubicBezTo>
                  <a:cubicBezTo>
                    <a:pt x="5687" y="256"/>
                    <a:pt x="5535" y="198"/>
                    <a:pt x="5385" y="198"/>
                  </a:cubicBezTo>
                  <a:cubicBezTo>
                    <a:pt x="5181" y="198"/>
                    <a:pt x="4979" y="305"/>
                    <a:pt x="4872" y="519"/>
                  </a:cubicBezTo>
                  <a:cubicBezTo>
                    <a:pt x="4862" y="540"/>
                    <a:pt x="4857" y="563"/>
                    <a:pt x="4849" y="581"/>
                  </a:cubicBezTo>
                  <a:cubicBezTo>
                    <a:pt x="4794" y="762"/>
                    <a:pt x="4650" y="898"/>
                    <a:pt x="4466" y="943"/>
                  </a:cubicBezTo>
                  <a:cubicBezTo>
                    <a:pt x="4426" y="952"/>
                    <a:pt x="4384" y="957"/>
                    <a:pt x="4343" y="957"/>
                  </a:cubicBezTo>
                  <a:cubicBezTo>
                    <a:pt x="4203" y="957"/>
                    <a:pt x="4067" y="903"/>
                    <a:pt x="3964" y="802"/>
                  </a:cubicBezTo>
                  <a:lnTo>
                    <a:pt x="3212" y="50"/>
                  </a:lnTo>
                  <a:cubicBezTo>
                    <a:pt x="3179" y="17"/>
                    <a:pt x="3136" y="1"/>
                    <a:pt x="3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1762477" y="2172464"/>
              <a:ext cx="200832" cy="177403"/>
            </a:xfrm>
            <a:custGeom>
              <a:rect b="b" l="l" r="r" t="t"/>
              <a:pathLst>
                <a:path extrusionOk="0" h="6542" w="7406">
                  <a:moveTo>
                    <a:pt x="3249" y="1"/>
                  </a:moveTo>
                  <a:cubicBezTo>
                    <a:pt x="3210" y="37"/>
                    <a:pt x="3168" y="66"/>
                    <a:pt x="3118" y="90"/>
                  </a:cubicBezTo>
                  <a:lnTo>
                    <a:pt x="1" y="1577"/>
                  </a:lnTo>
                  <a:lnTo>
                    <a:pt x="648" y="2224"/>
                  </a:lnTo>
                  <a:cubicBezTo>
                    <a:pt x="982" y="2559"/>
                    <a:pt x="1420" y="2726"/>
                    <a:pt x="1860" y="2726"/>
                  </a:cubicBezTo>
                  <a:cubicBezTo>
                    <a:pt x="1988" y="2726"/>
                    <a:pt x="2117" y="2711"/>
                    <a:pt x="2243" y="2683"/>
                  </a:cubicBezTo>
                  <a:lnTo>
                    <a:pt x="2243" y="2683"/>
                  </a:lnTo>
                  <a:lnTo>
                    <a:pt x="2130" y="2793"/>
                  </a:lnTo>
                  <a:cubicBezTo>
                    <a:pt x="1478" y="3445"/>
                    <a:pt x="1478" y="4503"/>
                    <a:pt x="2130" y="5153"/>
                  </a:cubicBezTo>
                  <a:lnTo>
                    <a:pt x="3519" y="6541"/>
                  </a:lnTo>
                  <a:lnTo>
                    <a:pt x="4365" y="5698"/>
                  </a:lnTo>
                  <a:lnTo>
                    <a:pt x="4305" y="5638"/>
                  </a:lnTo>
                  <a:cubicBezTo>
                    <a:pt x="3276" y="4615"/>
                    <a:pt x="3995" y="2843"/>
                    <a:pt x="5439" y="2843"/>
                  </a:cubicBezTo>
                  <a:cubicBezTo>
                    <a:pt x="5444" y="2843"/>
                    <a:pt x="5449" y="2843"/>
                    <a:pt x="5454" y="2843"/>
                  </a:cubicBezTo>
                  <a:cubicBezTo>
                    <a:pt x="5889" y="2845"/>
                    <a:pt x="6303" y="3018"/>
                    <a:pt x="6612" y="3327"/>
                  </a:cubicBezTo>
                  <a:lnTo>
                    <a:pt x="6672" y="3385"/>
                  </a:lnTo>
                  <a:lnTo>
                    <a:pt x="7406" y="2651"/>
                  </a:lnTo>
                  <a:lnTo>
                    <a:pt x="6018" y="1263"/>
                  </a:lnTo>
                  <a:cubicBezTo>
                    <a:pt x="5692" y="938"/>
                    <a:pt x="5264" y="776"/>
                    <a:pt x="4837" y="776"/>
                  </a:cubicBezTo>
                  <a:cubicBezTo>
                    <a:pt x="4409" y="776"/>
                    <a:pt x="3982" y="938"/>
                    <a:pt x="3658" y="1263"/>
                  </a:cubicBezTo>
                  <a:lnTo>
                    <a:pt x="3534" y="1386"/>
                  </a:lnTo>
                  <a:cubicBezTo>
                    <a:pt x="3644" y="917"/>
                    <a:pt x="3548" y="409"/>
                    <a:pt x="3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p:nvPr/>
          </p:nvSpPr>
          <p:spPr>
            <a:xfrm>
              <a:off x="2129075" y="2133686"/>
              <a:ext cx="74248" cy="70994"/>
            </a:xfrm>
            <a:custGeom>
              <a:rect b="b" l="l" r="r" t="t"/>
              <a:pathLst>
                <a:path extrusionOk="0" h="2618" w="2738">
                  <a:moveTo>
                    <a:pt x="723" y="0"/>
                  </a:moveTo>
                  <a:cubicBezTo>
                    <a:pt x="471" y="0"/>
                    <a:pt x="218" y="73"/>
                    <a:pt x="1" y="220"/>
                  </a:cubicBezTo>
                  <a:lnTo>
                    <a:pt x="2397" y="2617"/>
                  </a:lnTo>
                  <a:cubicBezTo>
                    <a:pt x="2738" y="2112"/>
                    <a:pt x="2686" y="1420"/>
                    <a:pt x="2235" y="972"/>
                  </a:cubicBezTo>
                  <a:lnTo>
                    <a:pt x="1643" y="380"/>
                  </a:lnTo>
                  <a:cubicBezTo>
                    <a:pt x="1390" y="127"/>
                    <a:pt x="1057"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p:nvPr/>
          </p:nvSpPr>
          <p:spPr>
            <a:xfrm>
              <a:off x="1983971" y="2370583"/>
              <a:ext cx="201673" cy="190446"/>
            </a:xfrm>
            <a:custGeom>
              <a:rect b="b" l="l" r="r" t="t"/>
              <a:pathLst>
                <a:path extrusionOk="0" h="7023" w="7437">
                  <a:moveTo>
                    <a:pt x="3885" y="0"/>
                  </a:moveTo>
                  <a:lnTo>
                    <a:pt x="3151" y="734"/>
                  </a:lnTo>
                  <a:lnTo>
                    <a:pt x="3180" y="762"/>
                  </a:lnTo>
                  <a:cubicBezTo>
                    <a:pt x="3822" y="1404"/>
                    <a:pt x="3827" y="2447"/>
                    <a:pt x="3191" y="3083"/>
                  </a:cubicBezTo>
                  <a:cubicBezTo>
                    <a:pt x="2875" y="3400"/>
                    <a:pt x="2459" y="3558"/>
                    <a:pt x="2041" y="3558"/>
                  </a:cubicBezTo>
                  <a:cubicBezTo>
                    <a:pt x="1604" y="3558"/>
                    <a:pt x="1165" y="3385"/>
                    <a:pt x="841" y="3041"/>
                  </a:cubicBezTo>
                  <a:lnTo>
                    <a:pt x="0" y="3882"/>
                  </a:lnTo>
                  <a:lnTo>
                    <a:pt x="1443" y="5328"/>
                  </a:lnTo>
                  <a:cubicBezTo>
                    <a:pt x="1770" y="5653"/>
                    <a:pt x="2197" y="5815"/>
                    <a:pt x="2625" y="5815"/>
                  </a:cubicBezTo>
                  <a:cubicBezTo>
                    <a:pt x="3052" y="5815"/>
                    <a:pt x="3479" y="5653"/>
                    <a:pt x="3804" y="5328"/>
                  </a:cubicBezTo>
                  <a:lnTo>
                    <a:pt x="3838" y="5294"/>
                  </a:lnTo>
                  <a:lnTo>
                    <a:pt x="3838" y="5294"/>
                  </a:lnTo>
                  <a:cubicBezTo>
                    <a:pt x="3770" y="5807"/>
                    <a:pt x="3929" y="6350"/>
                    <a:pt x="4325" y="6742"/>
                  </a:cubicBezTo>
                  <a:lnTo>
                    <a:pt x="4608" y="7023"/>
                  </a:lnTo>
                  <a:cubicBezTo>
                    <a:pt x="4846" y="6598"/>
                    <a:pt x="5566" y="5642"/>
                    <a:pt x="7437" y="5001"/>
                  </a:cubicBezTo>
                  <a:lnTo>
                    <a:pt x="6753" y="4314"/>
                  </a:lnTo>
                  <a:cubicBezTo>
                    <a:pt x="6414" y="3978"/>
                    <a:pt x="5975" y="3812"/>
                    <a:pt x="5535" y="3812"/>
                  </a:cubicBezTo>
                  <a:cubicBezTo>
                    <a:pt x="5458" y="3812"/>
                    <a:pt x="5381" y="3817"/>
                    <a:pt x="5304" y="3827"/>
                  </a:cubicBezTo>
                  <a:lnTo>
                    <a:pt x="5328" y="3804"/>
                  </a:lnTo>
                  <a:cubicBezTo>
                    <a:pt x="5980" y="3154"/>
                    <a:pt x="5980" y="2096"/>
                    <a:pt x="5328" y="1443"/>
                  </a:cubicBezTo>
                  <a:lnTo>
                    <a:pt x="3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4"/>
            <p:cNvSpPr/>
            <p:nvPr/>
          </p:nvSpPr>
          <p:spPr>
            <a:xfrm>
              <a:off x="1771860" y="2370366"/>
              <a:ext cx="191829" cy="191802"/>
            </a:xfrm>
            <a:custGeom>
              <a:rect b="b" l="l" r="r" t="t"/>
              <a:pathLst>
                <a:path extrusionOk="0" h="7073" w="7074">
                  <a:moveTo>
                    <a:pt x="3173" y="0"/>
                  </a:moveTo>
                  <a:lnTo>
                    <a:pt x="1784" y="1389"/>
                  </a:lnTo>
                  <a:cubicBezTo>
                    <a:pt x="1135" y="2049"/>
                    <a:pt x="1135" y="3102"/>
                    <a:pt x="1787" y="3754"/>
                  </a:cubicBezTo>
                  <a:lnTo>
                    <a:pt x="1952" y="3916"/>
                  </a:lnTo>
                  <a:cubicBezTo>
                    <a:pt x="1804" y="3876"/>
                    <a:pt x="1652" y="3856"/>
                    <a:pt x="1500" y="3856"/>
                  </a:cubicBezTo>
                  <a:cubicBezTo>
                    <a:pt x="1060" y="3856"/>
                    <a:pt x="620" y="4024"/>
                    <a:pt x="283" y="4359"/>
                  </a:cubicBezTo>
                  <a:lnTo>
                    <a:pt x="1" y="4644"/>
                  </a:lnTo>
                  <a:lnTo>
                    <a:pt x="2424" y="7067"/>
                  </a:lnTo>
                  <a:cubicBezTo>
                    <a:pt x="2424" y="7070"/>
                    <a:pt x="2426" y="7070"/>
                    <a:pt x="2426" y="7073"/>
                  </a:cubicBezTo>
                  <a:lnTo>
                    <a:pt x="2712" y="6790"/>
                  </a:lnTo>
                  <a:cubicBezTo>
                    <a:pt x="3162" y="6337"/>
                    <a:pt x="3309" y="5697"/>
                    <a:pt x="3152" y="5121"/>
                  </a:cubicBezTo>
                  <a:lnTo>
                    <a:pt x="3152" y="5121"/>
                  </a:lnTo>
                  <a:lnTo>
                    <a:pt x="3317" y="5286"/>
                  </a:lnTo>
                  <a:cubicBezTo>
                    <a:pt x="3643" y="5612"/>
                    <a:pt x="4070" y="5775"/>
                    <a:pt x="4497" y="5775"/>
                  </a:cubicBezTo>
                  <a:cubicBezTo>
                    <a:pt x="4924" y="5775"/>
                    <a:pt x="5351" y="5612"/>
                    <a:pt x="5677" y="5286"/>
                  </a:cubicBezTo>
                  <a:lnTo>
                    <a:pt x="7073" y="3898"/>
                  </a:lnTo>
                  <a:lnTo>
                    <a:pt x="6279" y="3104"/>
                  </a:lnTo>
                  <a:cubicBezTo>
                    <a:pt x="6237" y="3157"/>
                    <a:pt x="6196" y="3209"/>
                    <a:pt x="6146" y="3259"/>
                  </a:cubicBezTo>
                  <a:cubicBezTo>
                    <a:pt x="5844" y="3563"/>
                    <a:pt x="5435" y="3733"/>
                    <a:pt x="5002" y="3733"/>
                  </a:cubicBezTo>
                  <a:cubicBezTo>
                    <a:pt x="4996" y="3733"/>
                    <a:pt x="4989" y="3733"/>
                    <a:pt x="4983" y="3733"/>
                  </a:cubicBezTo>
                  <a:cubicBezTo>
                    <a:pt x="4548" y="3730"/>
                    <a:pt x="4137" y="3557"/>
                    <a:pt x="3825" y="3248"/>
                  </a:cubicBezTo>
                  <a:cubicBezTo>
                    <a:pt x="3128" y="2559"/>
                    <a:pt x="3194" y="1386"/>
                    <a:pt x="3966" y="794"/>
                  </a:cubicBezTo>
                  <a:lnTo>
                    <a:pt x="3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1745014" y="2133361"/>
              <a:ext cx="85040" cy="57381"/>
            </a:xfrm>
            <a:custGeom>
              <a:rect b="b" l="l" r="r" t="t"/>
              <a:pathLst>
                <a:path extrusionOk="0" h="2116" w="3136">
                  <a:moveTo>
                    <a:pt x="1944" y="1"/>
                  </a:moveTo>
                  <a:cubicBezTo>
                    <a:pt x="1612" y="1"/>
                    <a:pt x="1280" y="128"/>
                    <a:pt x="1027" y="382"/>
                  </a:cubicBezTo>
                  <a:lnTo>
                    <a:pt x="433" y="974"/>
                  </a:lnTo>
                  <a:cubicBezTo>
                    <a:pt x="124" y="1285"/>
                    <a:pt x="0" y="1715"/>
                    <a:pt x="74" y="2116"/>
                  </a:cubicBezTo>
                  <a:lnTo>
                    <a:pt x="3136" y="654"/>
                  </a:lnTo>
                  <a:lnTo>
                    <a:pt x="2863" y="382"/>
                  </a:lnTo>
                  <a:cubicBezTo>
                    <a:pt x="2609" y="128"/>
                    <a:pt x="2277"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
            <p:cNvSpPr/>
            <p:nvPr/>
          </p:nvSpPr>
          <p:spPr>
            <a:xfrm>
              <a:off x="2130350" y="2531741"/>
              <a:ext cx="71346" cy="55401"/>
            </a:xfrm>
            <a:custGeom>
              <a:rect b="b" l="l" r="r" t="t"/>
              <a:pathLst>
                <a:path extrusionOk="0" h="2043" w="2631">
                  <a:moveTo>
                    <a:pt x="2586" y="1"/>
                  </a:moveTo>
                  <a:lnTo>
                    <a:pt x="2586" y="1"/>
                  </a:lnTo>
                  <a:cubicBezTo>
                    <a:pt x="538" y="637"/>
                    <a:pt x="106" y="1656"/>
                    <a:pt x="103" y="1669"/>
                  </a:cubicBezTo>
                  <a:cubicBezTo>
                    <a:pt x="79" y="1732"/>
                    <a:pt x="45" y="1790"/>
                    <a:pt x="1" y="1837"/>
                  </a:cubicBezTo>
                  <a:cubicBezTo>
                    <a:pt x="215" y="1974"/>
                    <a:pt x="458" y="2043"/>
                    <a:pt x="702" y="2043"/>
                  </a:cubicBezTo>
                  <a:cubicBezTo>
                    <a:pt x="1035" y="2043"/>
                    <a:pt x="1367" y="1915"/>
                    <a:pt x="1622" y="1661"/>
                  </a:cubicBezTo>
                  <a:lnTo>
                    <a:pt x="2214" y="1069"/>
                  </a:lnTo>
                  <a:cubicBezTo>
                    <a:pt x="2508" y="779"/>
                    <a:pt x="2631" y="380"/>
                    <a:pt x="25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1742871" y="2517179"/>
              <a:ext cx="74112" cy="70858"/>
            </a:xfrm>
            <a:custGeom>
              <a:rect b="b" l="l" r="r" t="t"/>
              <a:pathLst>
                <a:path extrusionOk="0" h="2613" w="2733">
                  <a:moveTo>
                    <a:pt x="339" y="1"/>
                  </a:moveTo>
                  <a:lnTo>
                    <a:pt x="339" y="1"/>
                  </a:lnTo>
                  <a:cubicBezTo>
                    <a:pt x="1" y="504"/>
                    <a:pt x="53" y="1192"/>
                    <a:pt x="499" y="1640"/>
                  </a:cubicBezTo>
                  <a:lnTo>
                    <a:pt x="1091" y="2232"/>
                  </a:lnTo>
                  <a:cubicBezTo>
                    <a:pt x="1344" y="2485"/>
                    <a:pt x="1676" y="2612"/>
                    <a:pt x="2009" y="2612"/>
                  </a:cubicBezTo>
                  <a:cubicBezTo>
                    <a:pt x="2262" y="2612"/>
                    <a:pt x="2515" y="2539"/>
                    <a:pt x="2733" y="2392"/>
                  </a:cubicBezTo>
                  <a:lnTo>
                    <a:pt x="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4"/>
          <p:cNvGrpSpPr/>
          <p:nvPr/>
        </p:nvGrpSpPr>
        <p:grpSpPr>
          <a:xfrm>
            <a:off x="4930640" y="2130902"/>
            <a:ext cx="359768" cy="395494"/>
            <a:chOff x="1766599" y="1512457"/>
            <a:chExt cx="413432" cy="454486"/>
          </a:xfrm>
        </p:grpSpPr>
        <p:sp>
          <p:nvSpPr>
            <p:cNvPr id="368" name="Google Shape;368;p44"/>
            <p:cNvSpPr/>
            <p:nvPr/>
          </p:nvSpPr>
          <p:spPr>
            <a:xfrm>
              <a:off x="2038721" y="1768580"/>
              <a:ext cx="60065" cy="21694"/>
            </a:xfrm>
            <a:custGeom>
              <a:rect b="b" l="l" r="r" t="t"/>
              <a:pathLst>
                <a:path extrusionOk="0" h="800" w="2215">
                  <a:moveTo>
                    <a:pt x="150" y="1"/>
                  </a:moveTo>
                  <a:cubicBezTo>
                    <a:pt x="66" y="1"/>
                    <a:pt x="1" y="66"/>
                    <a:pt x="1" y="147"/>
                  </a:cubicBezTo>
                  <a:lnTo>
                    <a:pt x="1" y="800"/>
                  </a:lnTo>
                  <a:lnTo>
                    <a:pt x="2214" y="800"/>
                  </a:lnTo>
                  <a:lnTo>
                    <a:pt x="2214" y="147"/>
                  </a:lnTo>
                  <a:cubicBezTo>
                    <a:pt x="2214" y="66"/>
                    <a:pt x="2149" y="1"/>
                    <a:pt x="2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p:nvPr/>
          </p:nvSpPr>
          <p:spPr>
            <a:xfrm>
              <a:off x="1975293" y="1534531"/>
              <a:ext cx="75115" cy="156088"/>
            </a:xfrm>
            <a:custGeom>
              <a:rect b="b" l="l" r="r" t="t"/>
              <a:pathLst>
                <a:path extrusionOk="0" h="5756" w="2770">
                  <a:moveTo>
                    <a:pt x="1" y="1"/>
                  </a:moveTo>
                  <a:lnTo>
                    <a:pt x="1" y="5756"/>
                  </a:lnTo>
                  <a:lnTo>
                    <a:pt x="2769" y="5756"/>
                  </a:lnTo>
                  <a:cubicBezTo>
                    <a:pt x="2560" y="4152"/>
                    <a:pt x="2086" y="2442"/>
                    <a:pt x="1096" y="1114"/>
                  </a:cubicBezTo>
                  <a:cubicBezTo>
                    <a:pt x="721" y="614"/>
                    <a:pt x="331" y="25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1966914" y="1818448"/>
              <a:ext cx="208506" cy="44717"/>
            </a:xfrm>
            <a:custGeom>
              <a:rect b="b" l="l" r="r" t="t"/>
              <a:pathLst>
                <a:path extrusionOk="0" h="1649" w="7689">
                  <a:moveTo>
                    <a:pt x="1" y="0"/>
                  </a:moveTo>
                  <a:cubicBezTo>
                    <a:pt x="486" y="1100"/>
                    <a:pt x="2165" y="1649"/>
                    <a:pt x="3843" y="1649"/>
                  </a:cubicBezTo>
                  <a:cubicBezTo>
                    <a:pt x="5524" y="1649"/>
                    <a:pt x="7205" y="1099"/>
                    <a:pt x="7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1962006" y="1857714"/>
              <a:ext cx="218025" cy="109229"/>
            </a:xfrm>
            <a:custGeom>
              <a:rect b="b" l="l" r="r" t="t"/>
              <a:pathLst>
                <a:path extrusionOk="0" h="4028" w="8040">
                  <a:moveTo>
                    <a:pt x="1" y="1"/>
                  </a:moveTo>
                  <a:lnTo>
                    <a:pt x="1" y="3681"/>
                  </a:lnTo>
                  <a:cubicBezTo>
                    <a:pt x="1" y="3875"/>
                    <a:pt x="158" y="4027"/>
                    <a:pt x="349" y="4027"/>
                  </a:cubicBezTo>
                  <a:lnTo>
                    <a:pt x="7691" y="4027"/>
                  </a:lnTo>
                  <a:cubicBezTo>
                    <a:pt x="7885" y="4027"/>
                    <a:pt x="8040" y="3870"/>
                    <a:pt x="8040" y="3681"/>
                  </a:cubicBezTo>
                  <a:lnTo>
                    <a:pt x="8040" y="1"/>
                  </a:lnTo>
                  <a:cubicBezTo>
                    <a:pt x="7715" y="292"/>
                    <a:pt x="7333" y="535"/>
                    <a:pt x="6887" y="727"/>
                  </a:cubicBezTo>
                  <a:lnTo>
                    <a:pt x="6887" y="1444"/>
                  </a:lnTo>
                  <a:cubicBezTo>
                    <a:pt x="6874" y="1800"/>
                    <a:pt x="6617" y="1979"/>
                    <a:pt x="6361" y="1979"/>
                  </a:cubicBezTo>
                  <a:cubicBezTo>
                    <a:pt x="6110" y="1979"/>
                    <a:pt x="5860" y="1806"/>
                    <a:pt x="5842" y="1460"/>
                  </a:cubicBezTo>
                  <a:lnTo>
                    <a:pt x="5842" y="1057"/>
                  </a:lnTo>
                  <a:cubicBezTo>
                    <a:pt x="5308" y="1175"/>
                    <a:pt x="4665" y="1234"/>
                    <a:pt x="4023" y="1234"/>
                  </a:cubicBezTo>
                  <a:cubicBezTo>
                    <a:pt x="3403" y="1234"/>
                    <a:pt x="2783" y="1179"/>
                    <a:pt x="2261" y="1070"/>
                  </a:cubicBezTo>
                  <a:lnTo>
                    <a:pt x="2261" y="1447"/>
                  </a:lnTo>
                  <a:cubicBezTo>
                    <a:pt x="2248" y="1802"/>
                    <a:pt x="1991" y="1981"/>
                    <a:pt x="1736" y="1981"/>
                  </a:cubicBezTo>
                  <a:cubicBezTo>
                    <a:pt x="1485" y="1981"/>
                    <a:pt x="1234" y="1809"/>
                    <a:pt x="1216" y="1463"/>
                  </a:cubicBezTo>
                  <a:lnTo>
                    <a:pt x="1216" y="763"/>
                  </a:lnTo>
                  <a:cubicBezTo>
                    <a:pt x="753" y="559"/>
                    <a:pt x="341" y="30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1874146" y="1536592"/>
              <a:ext cx="72756" cy="154027"/>
            </a:xfrm>
            <a:custGeom>
              <a:rect b="b" l="l" r="r" t="t"/>
              <a:pathLst>
                <a:path extrusionOk="0" h="5680" w="2683">
                  <a:moveTo>
                    <a:pt x="2683" y="1"/>
                  </a:moveTo>
                  <a:cubicBezTo>
                    <a:pt x="2389" y="231"/>
                    <a:pt x="2044" y="551"/>
                    <a:pt x="1701" y="970"/>
                  </a:cubicBezTo>
                  <a:cubicBezTo>
                    <a:pt x="661" y="2235"/>
                    <a:pt x="92" y="3817"/>
                    <a:pt x="1" y="5680"/>
                  </a:cubicBezTo>
                  <a:lnTo>
                    <a:pt x="2683" y="5680"/>
                  </a:lnTo>
                  <a:lnTo>
                    <a:pt x="26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1975158" y="1718874"/>
              <a:ext cx="78858" cy="71319"/>
            </a:xfrm>
            <a:custGeom>
              <a:rect b="b" l="l" r="r" t="t"/>
              <a:pathLst>
                <a:path extrusionOk="0" h="2630" w="2908">
                  <a:moveTo>
                    <a:pt x="0" y="0"/>
                  </a:moveTo>
                  <a:lnTo>
                    <a:pt x="0" y="2630"/>
                  </a:lnTo>
                  <a:lnTo>
                    <a:pt x="1302" y="2630"/>
                  </a:lnTo>
                  <a:lnTo>
                    <a:pt x="1302" y="1310"/>
                  </a:lnTo>
                  <a:cubicBezTo>
                    <a:pt x="1302" y="1022"/>
                    <a:pt x="1533" y="788"/>
                    <a:pt x="1821" y="788"/>
                  </a:cubicBezTo>
                  <a:lnTo>
                    <a:pt x="2908" y="788"/>
                  </a:lnTo>
                  <a:cubicBezTo>
                    <a:pt x="2903" y="532"/>
                    <a:pt x="2890" y="270"/>
                    <a:pt x="2874" y="3"/>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1766680" y="1512457"/>
              <a:ext cx="165308" cy="178162"/>
            </a:xfrm>
            <a:custGeom>
              <a:rect b="b" l="l" r="r" t="t"/>
              <a:pathLst>
                <a:path extrusionOk="0" h="6570" w="6096">
                  <a:moveTo>
                    <a:pt x="6096" y="0"/>
                  </a:moveTo>
                  <a:cubicBezTo>
                    <a:pt x="2808" y="490"/>
                    <a:pt x="247" y="3211"/>
                    <a:pt x="0" y="6570"/>
                  </a:cubicBezTo>
                  <a:lnTo>
                    <a:pt x="2918" y="6570"/>
                  </a:lnTo>
                  <a:cubicBezTo>
                    <a:pt x="3039" y="3924"/>
                    <a:pt x="4045" y="2174"/>
                    <a:pt x="4899" y="1153"/>
                  </a:cubicBezTo>
                  <a:cubicBezTo>
                    <a:pt x="5318" y="647"/>
                    <a:pt x="5742" y="270"/>
                    <a:pt x="6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a:off x="1874227" y="1718874"/>
              <a:ext cx="72756" cy="141364"/>
            </a:xfrm>
            <a:custGeom>
              <a:rect b="b" l="l" r="r" t="t"/>
              <a:pathLst>
                <a:path extrusionOk="0" h="5213" w="2683">
                  <a:moveTo>
                    <a:pt x="0" y="0"/>
                  </a:moveTo>
                  <a:cubicBezTo>
                    <a:pt x="131" y="2523"/>
                    <a:pt x="1210" y="4196"/>
                    <a:pt x="2200" y="5213"/>
                  </a:cubicBezTo>
                  <a:lnTo>
                    <a:pt x="2200" y="3154"/>
                  </a:lnTo>
                  <a:lnTo>
                    <a:pt x="2198" y="3154"/>
                  </a:lnTo>
                  <a:cubicBezTo>
                    <a:pt x="2198" y="2879"/>
                    <a:pt x="2410" y="2651"/>
                    <a:pt x="2682" y="2633"/>
                  </a:cubicBezTo>
                  <a:lnTo>
                    <a:pt x="26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1766599" y="1718874"/>
              <a:ext cx="165905" cy="178433"/>
            </a:xfrm>
            <a:custGeom>
              <a:rect b="b" l="l" r="r" t="t"/>
              <a:pathLst>
                <a:path extrusionOk="0" h="6580" w="6118">
                  <a:moveTo>
                    <a:pt x="1" y="0"/>
                  </a:moveTo>
                  <a:cubicBezTo>
                    <a:pt x="244" y="3345"/>
                    <a:pt x="2851" y="6056"/>
                    <a:pt x="6117" y="6580"/>
                  </a:cubicBezTo>
                  <a:cubicBezTo>
                    <a:pt x="4873" y="5558"/>
                    <a:pt x="3086" y="3489"/>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1993408" y="1512810"/>
              <a:ext cx="161837" cy="177728"/>
            </a:xfrm>
            <a:custGeom>
              <a:rect b="b" l="l" r="r" t="t"/>
              <a:pathLst>
                <a:path extrusionOk="0" h="6554" w="5968">
                  <a:moveTo>
                    <a:pt x="1" y="0"/>
                  </a:moveTo>
                  <a:lnTo>
                    <a:pt x="1" y="0"/>
                  </a:lnTo>
                  <a:cubicBezTo>
                    <a:pt x="362" y="278"/>
                    <a:pt x="786" y="668"/>
                    <a:pt x="1200" y="1210"/>
                  </a:cubicBezTo>
                  <a:cubicBezTo>
                    <a:pt x="1813" y="2009"/>
                    <a:pt x="2300" y="2986"/>
                    <a:pt x="2644" y="4107"/>
                  </a:cubicBezTo>
                  <a:cubicBezTo>
                    <a:pt x="2877" y="4859"/>
                    <a:pt x="3044" y="5676"/>
                    <a:pt x="3152" y="6554"/>
                  </a:cubicBezTo>
                  <a:lnTo>
                    <a:pt x="5968" y="6554"/>
                  </a:lnTo>
                  <a:cubicBezTo>
                    <a:pt x="5706" y="3109"/>
                    <a:pt x="3463" y="53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2081484" y="1718874"/>
              <a:ext cx="73760" cy="71183"/>
            </a:xfrm>
            <a:custGeom>
              <a:rect b="b" l="l" r="r" t="t"/>
              <a:pathLst>
                <a:path extrusionOk="0" h="2625" w="2720">
                  <a:moveTo>
                    <a:pt x="1" y="0"/>
                  </a:moveTo>
                  <a:cubicBezTo>
                    <a:pt x="16" y="259"/>
                    <a:pt x="27" y="521"/>
                    <a:pt x="32" y="786"/>
                  </a:cubicBezTo>
                  <a:lnTo>
                    <a:pt x="1158" y="786"/>
                  </a:lnTo>
                  <a:cubicBezTo>
                    <a:pt x="1447" y="786"/>
                    <a:pt x="1680" y="1016"/>
                    <a:pt x="1680" y="1307"/>
                  </a:cubicBezTo>
                  <a:lnTo>
                    <a:pt x="1680" y="2625"/>
                  </a:lnTo>
                  <a:lnTo>
                    <a:pt x="2062" y="2625"/>
                  </a:lnTo>
                  <a:cubicBezTo>
                    <a:pt x="2287" y="2080"/>
                    <a:pt x="2397" y="1679"/>
                    <a:pt x="2397" y="1679"/>
                  </a:cubicBezTo>
                  <a:cubicBezTo>
                    <a:pt x="2570" y="1150"/>
                    <a:pt x="2680" y="587"/>
                    <a:pt x="2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44"/>
          <p:cNvGrpSpPr/>
          <p:nvPr/>
        </p:nvGrpSpPr>
        <p:grpSpPr>
          <a:xfrm>
            <a:off x="4912705" y="3540490"/>
            <a:ext cx="395636" cy="395706"/>
            <a:chOff x="1003574" y="2133307"/>
            <a:chExt cx="454649" cy="454730"/>
          </a:xfrm>
        </p:grpSpPr>
        <p:sp>
          <p:nvSpPr>
            <p:cNvPr id="380" name="Google Shape;380;p44"/>
            <p:cNvSpPr/>
            <p:nvPr/>
          </p:nvSpPr>
          <p:spPr>
            <a:xfrm>
              <a:off x="1166738" y="2373701"/>
              <a:ext cx="128103" cy="214255"/>
            </a:xfrm>
            <a:custGeom>
              <a:rect b="b" l="l" r="r" t="t"/>
              <a:pathLst>
                <a:path extrusionOk="0" h="7901" w="4724">
                  <a:moveTo>
                    <a:pt x="315" y="0"/>
                  </a:moveTo>
                  <a:cubicBezTo>
                    <a:pt x="142" y="0"/>
                    <a:pt x="1" y="139"/>
                    <a:pt x="1" y="315"/>
                  </a:cubicBezTo>
                  <a:lnTo>
                    <a:pt x="1" y="7901"/>
                  </a:lnTo>
                  <a:lnTo>
                    <a:pt x="4718" y="7901"/>
                  </a:lnTo>
                  <a:lnTo>
                    <a:pt x="4724" y="3379"/>
                  </a:lnTo>
                  <a:lnTo>
                    <a:pt x="4724" y="315"/>
                  </a:lnTo>
                  <a:cubicBezTo>
                    <a:pt x="4724" y="139"/>
                    <a:pt x="4582" y="0"/>
                    <a:pt x="4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a:off x="1324072" y="2480028"/>
              <a:ext cx="134150" cy="108009"/>
            </a:xfrm>
            <a:custGeom>
              <a:rect b="b" l="l" r="r" t="t"/>
              <a:pathLst>
                <a:path extrusionOk="0" h="3983" w="4947">
                  <a:moveTo>
                    <a:pt x="312" y="1"/>
                  </a:moveTo>
                  <a:cubicBezTo>
                    <a:pt x="142" y="1"/>
                    <a:pt x="1" y="139"/>
                    <a:pt x="1" y="312"/>
                  </a:cubicBezTo>
                  <a:lnTo>
                    <a:pt x="1" y="3982"/>
                  </a:lnTo>
                  <a:lnTo>
                    <a:pt x="4627" y="3982"/>
                  </a:lnTo>
                  <a:cubicBezTo>
                    <a:pt x="4805" y="3980"/>
                    <a:pt x="4946" y="3841"/>
                    <a:pt x="4946" y="3668"/>
                  </a:cubicBezTo>
                  <a:lnTo>
                    <a:pt x="4946" y="312"/>
                  </a:lnTo>
                  <a:cubicBezTo>
                    <a:pt x="4946" y="142"/>
                    <a:pt x="4807" y="1"/>
                    <a:pt x="4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1003574" y="2523714"/>
              <a:ext cx="134015" cy="64241"/>
            </a:xfrm>
            <a:custGeom>
              <a:rect b="b" l="l" r="r" t="t"/>
              <a:pathLst>
                <a:path extrusionOk="0" h="2369" w="4942">
                  <a:moveTo>
                    <a:pt x="347" y="1"/>
                  </a:moveTo>
                  <a:cubicBezTo>
                    <a:pt x="158" y="1"/>
                    <a:pt x="1" y="155"/>
                    <a:pt x="1" y="349"/>
                  </a:cubicBezTo>
                  <a:lnTo>
                    <a:pt x="1" y="2054"/>
                  </a:lnTo>
                  <a:cubicBezTo>
                    <a:pt x="1" y="2227"/>
                    <a:pt x="140" y="2369"/>
                    <a:pt x="315" y="2369"/>
                  </a:cubicBezTo>
                  <a:lnTo>
                    <a:pt x="4941" y="2369"/>
                  </a:lnTo>
                  <a:lnTo>
                    <a:pt x="4941" y="312"/>
                  </a:lnTo>
                  <a:cubicBezTo>
                    <a:pt x="4941" y="142"/>
                    <a:pt x="4802"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1078878" y="2133307"/>
              <a:ext cx="303824" cy="244898"/>
            </a:xfrm>
            <a:custGeom>
              <a:rect b="b" l="l" r="r" t="t"/>
              <a:pathLst>
                <a:path extrusionOk="0" h="9031" w="11204">
                  <a:moveTo>
                    <a:pt x="5774" y="2935"/>
                  </a:moveTo>
                  <a:cubicBezTo>
                    <a:pt x="6072" y="2935"/>
                    <a:pt x="6316" y="3176"/>
                    <a:pt x="6316" y="3475"/>
                  </a:cubicBezTo>
                  <a:lnTo>
                    <a:pt x="6316" y="6332"/>
                  </a:lnTo>
                  <a:cubicBezTo>
                    <a:pt x="6302" y="6692"/>
                    <a:pt x="6038" y="6872"/>
                    <a:pt x="5774" y="6872"/>
                  </a:cubicBezTo>
                  <a:cubicBezTo>
                    <a:pt x="5510" y="6872"/>
                    <a:pt x="5246" y="6692"/>
                    <a:pt x="5231" y="6332"/>
                  </a:cubicBezTo>
                  <a:lnTo>
                    <a:pt x="5231" y="4019"/>
                  </a:lnTo>
                  <a:lnTo>
                    <a:pt x="5019" y="4019"/>
                  </a:lnTo>
                  <a:cubicBezTo>
                    <a:pt x="4304" y="3988"/>
                    <a:pt x="4304" y="2961"/>
                    <a:pt x="5022" y="2935"/>
                  </a:cubicBezTo>
                  <a:close/>
                  <a:moveTo>
                    <a:pt x="5603" y="1"/>
                  </a:moveTo>
                  <a:cubicBezTo>
                    <a:pt x="5513" y="1"/>
                    <a:pt x="5423" y="31"/>
                    <a:pt x="5349" y="93"/>
                  </a:cubicBezTo>
                  <a:lnTo>
                    <a:pt x="4118" y="1122"/>
                  </a:lnTo>
                  <a:cubicBezTo>
                    <a:pt x="4048" y="1183"/>
                    <a:pt x="3956" y="1214"/>
                    <a:pt x="3859" y="1214"/>
                  </a:cubicBezTo>
                  <a:lnTo>
                    <a:pt x="2240" y="1196"/>
                  </a:lnTo>
                  <a:cubicBezTo>
                    <a:pt x="2238" y="1196"/>
                    <a:pt x="2236" y="1196"/>
                    <a:pt x="2235" y="1196"/>
                  </a:cubicBezTo>
                  <a:cubicBezTo>
                    <a:pt x="2041" y="1196"/>
                    <a:pt x="1876" y="1334"/>
                    <a:pt x="1847" y="1526"/>
                  </a:cubicBezTo>
                  <a:lnTo>
                    <a:pt x="1585" y="3124"/>
                  </a:lnTo>
                  <a:cubicBezTo>
                    <a:pt x="1567" y="3218"/>
                    <a:pt x="1520" y="3304"/>
                    <a:pt x="1444" y="3367"/>
                  </a:cubicBezTo>
                  <a:lnTo>
                    <a:pt x="189" y="4391"/>
                  </a:lnTo>
                  <a:cubicBezTo>
                    <a:pt x="40" y="4517"/>
                    <a:pt x="1" y="4729"/>
                    <a:pt x="100" y="4900"/>
                  </a:cubicBezTo>
                  <a:lnTo>
                    <a:pt x="933" y="6291"/>
                  </a:lnTo>
                  <a:cubicBezTo>
                    <a:pt x="983" y="6372"/>
                    <a:pt x="999" y="6471"/>
                    <a:pt x="983" y="6566"/>
                  </a:cubicBezTo>
                  <a:lnTo>
                    <a:pt x="682" y="8158"/>
                  </a:lnTo>
                  <a:cubicBezTo>
                    <a:pt x="645" y="8349"/>
                    <a:pt x="752" y="8538"/>
                    <a:pt x="938" y="8603"/>
                  </a:cubicBezTo>
                  <a:lnTo>
                    <a:pt x="2164" y="9030"/>
                  </a:lnTo>
                  <a:lnTo>
                    <a:pt x="2164" y="8323"/>
                  </a:lnTo>
                  <a:cubicBezTo>
                    <a:pt x="2164" y="8027"/>
                    <a:pt x="2405" y="7784"/>
                    <a:pt x="2704" y="7784"/>
                  </a:cubicBezTo>
                  <a:lnTo>
                    <a:pt x="8506" y="7784"/>
                  </a:lnTo>
                  <a:cubicBezTo>
                    <a:pt x="8804" y="7784"/>
                    <a:pt x="9045" y="8027"/>
                    <a:pt x="9045" y="8323"/>
                  </a:cubicBezTo>
                  <a:lnTo>
                    <a:pt x="9045" y="9030"/>
                  </a:lnTo>
                  <a:lnTo>
                    <a:pt x="10274" y="8603"/>
                  </a:lnTo>
                  <a:cubicBezTo>
                    <a:pt x="10457" y="8538"/>
                    <a:pt x="10570" y="8349"/>
                    <a:pt x="10533" y="8158"/>
                  </a:cubicBezTo>
                  <a:lnTo>
                    <a:pt x="10232" y="6566"/>
                  </a:lnTo>
                  <a:cubicBezTo>
                    <a:pt x="10216" y="6471"/>
                    <a:pt x="10232" y="6372"/>
                    <a:pt x="10282" y="6291"/>
                  </a:cubicBezTo>
                  <a:lnTo>
                    <a:pt x="11107" y="4900"/>
                  </a:lnTo>
                  <a:cubicBezTo>
                    <a:pt x="11204" y="4732"/>
                    <a:pt x="11167" y="4517"/>
                    <a:pt x="11018" y="4391"/>
                  </a:cubicBezTo>
                  <a:lnTo>
                    <a:pt x="9763" y="3367"/>
                  </a:lnTo>
                  <a:cubicBezTo>
                    <a:pt x="9687" y="3304"/>
                    <a:pt x="9640" y="3218"/>
                    <a:pt x="9622" y="3124"/>
                  </a:cubicBezTo>
                  <a:lnTo>
                    <a:pt x="9360" y="1526"/>
                  </a:lnTo>
                  <a:cubicBezTo>
                    <a:pt x="9329" y="1334"/>
                    <a:pt x="9164" y="1196"/>
                    <a:pt x="8972" y="1196"/>
                  </a:cubicBezTo>
                  <a:cubicBezTo>
                    <a:pt x="8970" y="1196"/>
                    <a:pt x="8969" y="1196"/>
                    <a:pt x="8967" y="1196"/>
                  </a:cubicBezTo>
                  <a:lnTo>
                    <a:pt x="7348" y="1214"/>
                  </a:lnTo>
                  <a:cubicBezTo>
                    <a:pt x="7251" y="1214"/>
                    <a:pt x="7159" y="1183"/>
                    <a:pt x="7089" y="1122"/>
                  </a:cubicBezTo>
                  <a:lnTo>
                    <a:pt x="5858" y="93"/>
                  </a:lnTo>
                  <a:cubicBezTo>
                    <a:pt x="5784" y="31"/>
                    <a:pt x="5694" y="1"/>
                    <a:pt x="5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4"/>
          <p:cNvGrpSpPr/>
          <p:nvPr/>
        </p:nvGrpSpPr>
        <p:grpSpPr>
          <a:xfrm>
            <a:off x="931030" y="3540517"/>
            <a:ext cx="283856" cy="395660"/>
            <a:chOff x="1067869" y="1512403"/>
            <a:chExt cx="326196" cy="454677"/>
          </a:xfrm>
        </p:grpSpPr>
        <p:sp>
          <p:nvSpPr>
            <p:cNvPr id="385" name="Google Shape;385;p44"/>
            <p:cNvSpPr/>
            <p:nvPr/>
          </p:nvSpPr>
          <p:spPr>
            <a:xfrm>
              <a:off x="1103528" y="1712257"/>
              <a:ext cx="254742" cy="254823"/>
            </a:xfrm>
            <a:custGeom>
              <a:rect b="b" l="l" r="r" t="t"/>
              <a:pathLst>
                <a:path extrusionOk="0" h="9397" w="9394">
                  <a:moveTo>
                    <a:pt x="5483" y="2316"/>
                  </a:moveTo>
                  <a:cubicBezTo>
                    <a:pt x="5761" y="2316"/>
                    <a:pt x="5988" y="2541"/>
                    <a:pt x="5988" y="2824"/>
                  </a:cubicBezTo>
                  <a:cubicBezTo>
                    <a:pt x="5988" y="3102"/>
                    <a:pt x="5763" y="3332"/>
                    <a:pt x="5483" y="3332"/>
                  </a:cubicBezTo>
                  <a:cubicBezTo>
                    <a:pt x="4912" y="3332"/>
                    <a:pt x="4425" y="3686"/>
                    <a:pt x="4226" y="4178"/>
                  </a:cubicBezTo>
                  <a:lnTo>
                    <a:pt x="5483" y="4178"/>
                  </a:lnTo>
                  <a:cubicBezTo>
                    <a:pt x="6153" y="4205"/>
                    <a:pt x="6153" y="5166"/>
                    <a:pt x="5483" y="5192"/>
                  </a:cubicBezTo>
                  <a:lnTo>
                    <a:pt x="4226" y="5192"/>
                  </a:lnTo>
                  <a:cubicBezTo>
                    <a:pt x="4425" y="5690"/>
                    <a:pt x="4912" y="6038"/>
                    <a:pt x="5483" y="6038"/>
                  </a:cubicBezTo>
                  <a:cubicBezTo>
                    <a:pt x="5761" y="6038"/>
                    <a:pt x="5988" y="6266"/>
                    <a:pt x="5988" y="6546"/>
                  </a:cubicBezTo>
                  <a:cubicBezTo>
                    <a:pt x="5988" y="6824"/>
                    <a:pt x="5763" y="7055"/>
                    <a:pt x="5483" y="7055"/>
                  </a:cubicBezTo>
                  <a:cubicBezTo>
                    <a:pt x="4349" y="7055"/>
                    <a:pt x="3403" y="6256"/>
                    <a:pt x="3170" y="5192"/>
                  </a:cubicBezTo>
                  <a:lnTo>
                    <a:pt x="2963" y="5192"/>
                  </a:lnTo>
                  <a:cubicBezTo>
                    <a:pt x="2292" y="5166"/>
                    <a:pt x="2292" y="4205"/>
                    <a:pt x="2963" y="4178"/>
                  </a:cubicBezTo>
                  <a:lnTo>
                    <a:pt x="3170" y="4178"/>
                  </a:lnTo>
                  <a:cubicBezTo>
                    <a:pt x="3403" y="3115"/>
                    <a:pt x="4351" y="2316"/>
                    <a:pt x="5483" y="2316"/>
                  </a:cubicBezTo>
                  <a:close/>
                  <a:moveTo>
                    <a:pt x="4192" y="0"/>
                  </a:moveTo>
                  <a:cubicBezTo>
                    <a:pt x="1991" y="236"/>
                    <a:pt x="236" y="1991"/>
                    <a:pt x="0" y="4191"/>
                  </a:cubicBezTo>
                  <a:lnTo>
                    <a:pt x="283" y="4191"/>
                  </a:lnTo>
                  <a:cubicBezTo>
                    <a:pt x="954" y="4218"/>
                    <a:pt x="954" y="5179"/>
                    <a:pt x="283" y="5205"/>
                  </a:cubicBezTo>
                  <a:lnTo>
                    <a:pt x="0" y="5205"/>
                  </a:lnTo>
                  <a:cubicBezTo>
                    <a:pt x="236" y="7406"/>
                    <a:pt x="1991" y="9161"/>
                    <a:pt x="4192" y="9396"/>
                  </a:cubicBezTo>
                  <a:lnTo>
                    <a:pt x="4192" y="9113"/>
                  </a:lnTo>
                  <a:cubicBezTo>
                    <a:pt x="4205" y="8778"/>
                    <a:pt x="4451" y="8610"/>
                    <a:pt x="4697" y="8610"/>
                  </a:cubicBezTo>
                  <a:cubicBezTo>
                    <a:pt x="4943" y="8610"/>
                    <a:pt x="5190" y="8778"/>
                    <a:pt x="5203" y="9113"/>
                  </a:cubicBezTo>
                  <a:lnTo>
                    <a:pt x="5203" y="9396"/>
                  </a:lnTo>
                  <a:cubicBezTo>
                    <a:pt x="7403" y="9161"/>
                    <a:pt x="9158" y="7406"/>
                    <a:pt x="9394" y="5205"/>
                  </a:cubicBezTo>
                  <a:lnTo>
                    <a:pt x="9113" y="5205"/>
                  </a:lnTo>
                  <a:cubicBezTo>
                    <a:pt x="8443" y="5179"/>
                    <a:pt x="8443" y="4218"/>
                    <a:pt x="9113" y="4191"/>
                  </a:cubicBezTo>
                  <a:lnTo>
                    <a:pt x="9394" y="4191"/>
                  </a:lnTo>
                  <a:cubicBezTo>
                    <a:pt x="9158" y="1991"/>
                    <a:pt x="7403" y="236"/>
                    <a:pt x="5203" y="0"/>
                  </a:cubicBezTo>
                  <a:lnTo>
                    <a:pt x="5203" y="283"/>
                  </a:lnTo>
                  <a:cubicBezTo>
                    <a:pt x="5190" y="619"/>
                    <a:pt x="4943" y="786"/>
                    <a:pt x="4697" y="786"/>
                  </a:cubicBezTo>
                  <a:cubicBezTo>
                    <a:pt x="4451" y="786"/>
                    <a:pt x="4205" y="619"/>
                    <a:pt x="4192" y="283"/>
                  </a:cubicBezTo>
                  <a:lnTo>
                    <a:pt x="4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1067869" y="1512403"/>
              <a:ext cx="326196" cy="201591"/>
            </a:xfrm>
            <a:custGeom>
              <a:rect b="b" l="l" r="r" t="t"/>
              <a:pathLst>
                <a:path extrusionOk="0" h="7434" w="12029">
                  <a:moveTo>
                    <a:pt x="5991" y="0"/>
                  </a:moveTo>
                  <a:cubicBezTo>
                    <a:pt x="5916" y="0"/>
                    <a:pt x="5840" y="16"/>
                    <a:pt x="5771" y="49"/>
                  </a:cubicBezTo>
                  <a:lnTo>
                    <a:pt x="283" y="2695"/>
                  </a:lnTo>
                  <a:cubicBezTo>
                    <a:pt x="111" y="2781"/>
                    <a:pt x="0" y="2957"/>
                    <a:pt x="0" y="3151"/>
                  </a:cubicBezTo>
                  <a:lnTo>
                    <a:pt x="0" y="4631"/>
                  </a:lnTo>
                  <a:cubicBezTo>
                    <a:pt x="0" y="4908"/>
                    <a:pt x="226" y="5139"/>
                    <a:pt x="506" y="5139"/>
                  </a:cubicBezTo>
                  <a:lnTo>
                    <a:pt x="2641" y="5139"/>
                  </a:lnTo>
                  <a:lnTo>
                    <a:pt x="2641" y="7433"/>
                  </a:lnTo>
                  <a:cubicBezTo>
                    <a:pt x="3589" y="6708"/>
                    <a:pt x="4803" y="6344"/>
                    <a:pt x="6016" y="6344"/>
                  </a:cubicBezTo>
                  <a:cubicBezTo>
                    <a:pt x="7212" y="6344"/>
                    <a:pt x="8407" y="6697"/>
                    <a:pt x="9347" y="7404"/>
                  </a:cubicBezTo>
                  <a:lnTo>
                    <a:pt x="9347" y="5136"/>
                  </a:lnTo>
                  <a:lnTo>
                    <a:pt x="11521" y="5136"/>
                  </a:lnTo>
                  <a:cubicBezTo>
                    <a:pt x="11801" y="5136"/>
                    <a:pt x="12029" y="4908"/>
                    <a:pt x="12029" y="4628"/>
                  </a:cubicBezTo>
                  <a:lnTo>
                    <a:pt x="12029" y="3148"/>
                  </a:lnTo>
                  <a:cubicBezTo>
                    <a:pt x="12026" y="2957"/>
                    <a:pt x="11914" y="2781"/>
                    <a:pt x="11738" y="2695"/>
                  </a:cubicBezTo>
                  <a:lnTo>
                    <a:pt x="6211" y="49"/>
                  </a:lnTo>
                  <a:cubicBezTo>
                    <a:pt x="6142" y="16"/>
                    <a:pt x="6066" y="0"/>
                    <a:pt x="5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 MAP &amp; BALANCED </a:t>
            </a:r>
            <a:r>
              <a:rPr b="1" lang="en"/>
              <a:t>SCORECARD</a:t>
            </a:r>
            <a:endParaRPr b="1"/>
          </a:p>
        </p:txBody>
      </p:sp>
      <p:graphicFrame>
        <p:nvGraphicFramePr>
          <p:cNvPr id="392" name="Google Shape;392;p45"/>
          <p:cNvGraphicFramePr/>
          <p:nvPr/>
        </p:nvGraphicFramePr>
        <p:xfrm>
          <a:off x="720025" y="1475875"/>
          <a:ext cx="3000000" cy="3000000"/>
        </p:xfrm>
        <a:graphic>
          <a:graphicData uri="http://schemas.openxmlformats.org/drawingml/2006/table">
            <a:tbl>
              <a:tblPr>
                <a:noFill/>
                <a:tableStyleId>{3AAEE5C2-6E79-455B-9DC8-27C2E2BD57C5}</a:tableStyleId>
              </a:tblPr>
              <a:tblGrid>
                <a:gridCol w="2227475"/>
                <a:gridCol w="1369225"/>
                <a:gridCol w="1369100"/>
                <a:gridCol w="1369100"/>
                <a:gridCol w="1369100"/>
              </a:tblGrid>
              <a:tr h="499425">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PERSPECTIVES</a:t>
                      </a:r>
                      <a:endParaRPr b="1"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OBJECTIVE </a:t>
                      </a:r>
                      <a:r>
                        <a:rPr b="1" lang="en" sz="2000">
                          <a:solidFill>
                            <a:schemeClr val="dk1"/>
                          </a:solidFill>
                          <a:latin typeface="Khand"/>
                          <a:ea typeface="Khand"/>
                          <a:cs typeface="Khand"/>
                          <a:sym typeface="Khand"/>
                        </a:rPr>
                        <a:t>A</a:t>
                      </a:r>
                      <a:endParaRPr b="1"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OBJECTIVE B</a:t>
                      </a:r>
                      <a:endParaRPr>
                        <a:solidFill>
                          <a:schemeClr val="dk1"/>
                        </a:solidFill>
                        <a:latin typeface="Antic Slab"/>
                        <a:ea typeface="Antic Slab"/>
                        <a:cs typeface="Antic Slab"/>
                        <a:sym typeface="Antic Slab"/>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OBJECTIVE C</a:t>
                      </a:r>
                      <a:endParaRPr>
                        <a:solidFill>
                          <a:schemeClr val="dk1"/>
                        </a:solidFill>
                        <a:latin typeface="Antic Slab"/>
                        <a:ea typeface="Antic Slab"/>
                        <a:cs typeface="Antic Slab"/>
                        <a:sym typeface="Antic Slab"/>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Khand"/>
                          <a:ea typeface="Khand"/>
                          <a:cs typeface="Khand"/>
                          <a:sym typeface="Khand"/>
                        </a:rPr>
                        <a:t>OBJECTIVE D</a:t>
                      </a:r>
                      <a:endParaRPr>
                        <a:solidFill>
                          <a:schemeClr val="dk1"/>
                        </a:solidFill>
                        <a:latin typeface="Antic Slab"/>
                        <a:ea typeface="Antic Slab"/>
                        <a:cs typeface="Antic Slab"/>
                        <a:sym typeface="Antic Slab"/>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050">
                <a:tc>
                  <a:txBody>
                    <a:bodyPr/>
                    <a:lstStyle/>
                    <a:p>
                      <a:pPr indent="0" lvl="0" marL="0" rtl="0" algn="ctr">
                        <a:spcBef>
                          <a:spcPts val="0"/>
                        </a:spcBef>
                        <a:spcAft>
                          <a:spcPts val="0"/>
                        </a:spcAft>
                        <a:buNone/>
                      </a:pPr>
                      <a:r>
                        <a:rPr lang="en" sz="2000">
                          <a:solidFill>
                            <a:schemeClr val="dk1"/>
                          </a:solidFill>
                          <a:latin typeface="Khand"/>
                          <a:ea typeface="Khand"/>
                          <a:cs typeface="Khand"/>
                          <a:sym typeface="Khand"/>
                        </a:rPr>
                        <a:t>FINANCIAL</a:t>
                      </a:r>
                      <a:endParaRPr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050">
                <a:tc>
                  <a:txBody>
                    <a:bodyPr/>
                    <a:lstStyle/>
                    <a:p>
                      <a:pPr indent="0" lvl="0" marL="0" rtl="0" algn="ctr">
                        <a:spcBef>
                          <a:spcPts val="0"/>
                        </a:spcBef>
                        <a:spcAft>
                          <a:spcPts val="0"/>
                        </a:spcAft>
                        <a:buNone/>
                      </a:pPr>
                      <a:r>
                        <a:rPr lang="en" sz="2000">
                          <a:solidFill>
                            <a:schemeClr val="dk1"/>
                          </a:solidFill>
                          <a:latin typeface="Khand"/>
                          <a:ea typeface="Khand"/>
                          <a:cs typeface="Khand"/>
                          <a:sym typeface="Khand"/>
                        </a:rPr>
                        <a:t>CUSTOMER</a:t>
                      </a:r>
                      <a:endParaRPr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050">
                <a:tc>
                  <a:txBody>
                    <a:bodyPr/>
                    <a:lstStyle/>
                    <a:p>
                      <a:pPr indent="0" lvl="0" marL="0" rtl="0" algn="ctr">
                        <a:spcBef>
                          <a:spcPts val="0"/>
                        </a:spcBef>
                        <a:spcAft>
                          <a:spcPts val="0"/>
                        </a:spcAft>
                        <a:buNone/>
                      </a:pPr>
                      <a:r>
                        <a:rPr lang="en" sz="2000">
                          <a:solidFill>
                            <a:schemeClr val="dk1"/>
                          </a:solidFill>
                          <a:latin typeface="Khand"/>
                          <a:ea typeface="Khand"/>
                          <a:cs typeface="Khand"/>
                          <a:sym typeface="Khand"/>
                        </a:rPr>
                        <a:t>INTERNAL PROCESS</a:t>
                      </a:r>
                      <a:endParaRPr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57050">
                <a:tc>
                  <a:txBody>
                    <a:bodyPr/>
                    <a:lstStyle/>
                    <a:p>
                      <a:pPr indent="0" lvl="0" marL="0" rtl="0" algn="ctr">
                        <a:spcBef>
                          <a:spcPts val="0"/>
                        </a:spcBef>
                        <a:spcAft>
                          <a:spcPts val="0"/>
                        </a:spcAft>
                        <a:buNone/>
                      </a:pPr>
                      <a:r>
                        <a:rPr lang="en" sz="2000">
                          <a:solidFill>
                            <a:schemeClr val="dk1"/>
                          </a:solidFill>
                          <a:latin typeface="Khand"/>
                          <a:ea typeface="Khand"/>
                          <a:cs typeface="Khand"/>
                          <a:sym typeface="Khand"/>
                        </a:rPr>
                        <a:t>LEARNING &amp; GROWTH</a:t>
                      </a:r>
                      <a:endParaRPr sz="2000">
                        <a:solidFill>
                          <a:schemeClr val="dk1"/>
                        </a:solidFill>
                        <a:latin typeface="Khand"/>
                        <a:ea typeface="Khand"/>
                        <a:cs typeface="Khand"/>
                        <a:sym typeface="Kha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Insert your text in here</a:t>
                      </a:r>
                      <a:endParaRPr>
                        <a:solidFill>
                          <a:schemeClr val="dk1"/>
                        </a:solidFill>
                        <a:latin typeface="Red Hat Text"/>
                        <a:ea typeface="Red Hat Text"/>
                        <a:cs typeface="Red Hat Text"/>
                        <a:sym typeface="Red Hat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liance Consulting Toolkit by Slidesgo">
  <a:themeElements>
    <a:clrScheme name="Simple Light">
      <a:dk1>
        <a:srgbClr val="002363"/>
      </a:dk1>
      <a:lt1>
        <a:srgbClr val="0047CC"/>
      </a:lt1>
      <a:dk2>
        <a:srgbClr val="D9D9D9"/>
      </a:dk2>
      <a:lt2>
        <a:srgbClr val="EFEFEF"/>
      </a:lt2>
      <a:accent1>
        <a:srgbClr val="FFFFFF"/>
      </a:accent1>
      <a:accent2>
        <a:srgbClr val="FFFFFF"/>
      </a:accent2>
      <a:accent3>
        <a:srgbClr val="FFFFFF"/>
      </a:accent3>
      <a:accent4>
        <a:srgbClr val="FFFFFF"/>
      </a:accent4>
      <a:accent5>
        <a:srgbClr val="FFFFFF"/>
      </a:accent5>
      <a:accent6>
        <a:srgbClr val="FFFFFF"/>
      </a:accent6>
      <a:hlink>
        <a:srgbClr val="002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